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94" r:id="rId2"/>
    <p:sldId id="317" r:id="rId3"/>
    <p:sldId id="312" r:id="rId4"/>
    <p:sldId id="320" r:id="rId5"/>
    <p:sldId id="319" r:id="rId6"/>
    <p:sldId id="31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17"/>
            <p14:sldId id="312"/>
            <p14:sldId id="320"/>
            <p14:sldId id="319"/>
            <p14:sldId id="3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9BA1D-5381-4B4B-A6F5-E053B812130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A8891-6D8A-4B82-9C1D-A43FC0F55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“PAUL’S CONFRONTING OF PETER”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40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A14D-08F3-CDC3-1442-CDF734FD9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BIG DEAL?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BE11-C3B0-9B93-59D0-923AC4AEA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BROTHERHOOD UNITY AT STAKE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694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A14D-08F3-CDC3-1442-CDF734FD9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BIG DEAL?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BE11-C3B0-9B93-59D0-923AC4AEA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BROTHERHOOD UNITY AT STAKE</a:t>
            </a:r>
          </a:p>
          <a:p>
            <a:endParaRPr lang="en-US" dirty="0"/>
          </a:p>
          <a:p>
            <a:r>
              <a:rPr lang="en-US" dirty="0"/>
              <a:t>POWER OF INFLUENECE – (v. 12-13)</a:t>
            </a:r>
          </a:p>
          <a:p>
            <a:pPr marL="0" indent="0">
              <a:buNone/>
            </a:pPr>
            <a:r>
              <a:rPr lang="en-US" dirty="0"/>
              <a:t>	(ACTS 15:2)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1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A14D-08F3-CDC3-1442-CDF734FD9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BIG DEAL?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BE11-C3B0-9B93-59D0-923AC4AEA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BROTHERHOOD UNITY AT STAKE</a:t>
            </a:r>
          </a:p>
          <a:p>
            <a:endParaRPr lang="en-US" dirty="0"/>
          </a:p>
          <a:p>
            <a:r>
              <a:rPr lang="en-US" dirty="0"/>
              <a:t>POWER OF INFLUENECE</a:t>
            </a:r>
          </a:p>
          <a:p>
            <a:endParaRPr lang="en-US" dirty="0"/>
          </a:p>
          <a:p>
            <a:r>
              <a:rPr lang="en-US" dirty="0"/>
              <a:t>“TRUTH OF THE GOSPEL” IMPACTED – (v. 5,14)</a:t>
            </a:r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69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A14D-08F3-CDC3-1442-CDF734FD9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 BIG DEAL?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7BE11-C3B0-9B93-59D0-923AC4AEA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BROTHERHOOD UNITY AT STAKE</a:t>
            </a:r>
          </a:p>
          <a:p>
            <a:endParaRPr lang="en-US" dirty="0"/>
          </a:p>
          <a:p>
            <a:r>
              <a:rPr lang="en-US" dirty="0"/>
              <a:t>POWER OF INFLUENECE</a:t>
            </a:r>
          </a:p>
          <a:p>
            <a:endParaRPr lang="en-US" dirty="0"/>
          </a:p>
          <a:p>
            <a:r>
              <a:rPr lang="en-US" dirty="0"/>
              <a:t>“TRUTH OF THE GOSPEL” IMPACTED</a:t>
            </a:r>
          </a:p>
          <a:p>
            <a:endParaRPr lang="en-US" dirty="0"/>
          </a:p>
          <a:p>
            <a:r>
              <a:rPr lang="en-US" dirty="0"/>
              <a:t>CONDEMNATION – (v. </a:t>
            </a:r>
            <a:r>
              <a:rPr lang="en-US"/>
              <a:t>11, 14)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61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1941</TotalTime>
  <Words>87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“PAUL’S CONFRONTING OF PETER”</vt:lpstr>
      <vt:lpstr>A BIG DEAL?</vt:lpstr>
      <vt:lpstr>A BIG DEAL?</vt:lpstr>
      <vt:lpstr>A BIG DEAL?</vt:lpstr>
      <vt:lpstr>A BIG DEAL?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360</cp:revision>
  <dcterms:created xsi:type="dcterms:W3CDTF">2015-11-19T20:45:57Z</dcterms:created>
  <dcterms:modified xsi:type="dcterms:W3CDTF">2024-04-12T01:02:33Z</dcterms:modified>
</cp:coreProperties>
</file>