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94" r:id="rId2"/>
    <p:sldId id="317" r:id="rId3"/>
    <p:sldId id="312" r:id="rId4"/>
    <p:sldId id="318" r:id="rId5"/>
    <p:sldId id="31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17"/>
            <p14:sldId id="312"/>
            <p14:sldId id="318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9BA1D-5381-4B4B-A6F5-E053B812130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A8891-6D8A-4B82-9C1D-A43FC0F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“PAUL’S VISION IN CORINTH”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40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A14D-08F3-CDC3-1442-CDF734FD9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VISION: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BE11-C3B0-9B93-59D0-923AC4AEA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“SPEAK”</a:t>
            </a:r>
          </a:p>
          <a:p>
            <a:pPr marL="0" indent="0">
              <a:buNone/>
            </a:pPr>
            <a:r>
              <a:rPr lang="en-US" dirty="0"/>
              <a:t>	(I COR. 2:1-4)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694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D92D9C-CE8F-C4DA-7423-E6E80058D1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093B4-88BA-3004-4423-1FC2CE2D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VISION: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C0415-B997-3A72-89EF-C8BF9259C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“SPEAK”</a:t>
            </a:r>
          </a:p>
          <a:p>
            <a:endParaRPr lang="en-US" dirty="0"/>
          </a:p>
          <a:p>
            <a:r>
              <a:rPr lang="en-US" dirty="0"/>
              <a:t>“BE NOT AFRAID … I AM WITH YOU”</a:t>
            </a:r>
          </a:p>
          <a:p>
            <a:pPr marL="0" indent="0">
              <a:buNone/>
            </a:pPr>
            <a:r>
              <a:rPr lang="en-US" dirty="0"/>
              <a:t>	(MT. 28:18-20)  (HEB. 13:5-6)</a:t>
            </a:r>
          </a:p>
          <a:p>
            <a:pPr marL="0" indent="0">
              <a:buNone/>
            </a:pPr>
            <a:r>
              <a:rPr lang="en-US" dirty="0"/>
              <a:t>	(I COR. 3:6+)</a:t>
            </a:r>
          </a:p>
        </p:txBody>
      </p:sp>
    </p:spTree>
    <p:extLst>
      <p:ext uri="{BB962C8B-B14F-4D97-AF65-F5344CB8AC3E}">
        <p14:creationId xmlns:p14="http://schemas.microsoft.com/office/powerpoint/2010/main" val="2686879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2E54EA-49A2-E57B-4AFF-DAAAC61E97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40B77-5462-E4B3-AAEA-EC77A014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THE VISION: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75667-C259-0938-C8A8-E6DD990F4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“SPEAK”</a:t>
            </a:r>
          </a:p>
          <a:p>
            <a:endParaRPr lang="en-US" dirty="0"/>
          </a:p>
          <a:p>
            <a:r>
              <a:rPr lang="en-US" dirty="0"/>
              <a:t>“BE NOT AFRAID … I AM WITH YOU”</a:t>
            </a:r>
          </a:p>
          <a:p>
            <a:endParaRPr lang="en-US" dirty="0"/>
          </a:p>
          <a:p>
            <a:r>
              <a:rPr lang="en-US" dirty="0"/>
              <a:t>“I HAVE MANY PEOPLE HERE”</a:t>
            </a:r>
          </a:p>
          <a:p>
            <a:pPr marL="0" indent="0">
              <a:buNone/>
            </a:pPr>
            <a:r>
              <a:rPr lang="en-US" dirty="0"/>
              <a:t>	(JN. 10:16+)  (MT. 13)</a:t>
            </a:r>
          </a:p>
        </p:txBody>
      </p:sp>
    </p:spTree>
    <p:extLst>
      <p:ext uri="{BB962C8B-B14F-4D97-AF65-F5344CB8AC3E}">
        <p14:creationId xmlns:p14="http://schemas.microsoft.com/office/powerpoint/2010/main" val="1855483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1918</TotalTime>
  <Words>87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“PAUL’S VISION IN CORINTH”</vt:lpstr>
      <vt:lpstr>THE VISION:</vt:lpstr>
      <vt:lpstr>THE VISION:</vt:lpstr>
      <vt:lpstr>THE VISION: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355</cp:revision>
  <dcterms:created xsi:type="dcterms:W3CDTF">2015-11-19T20:45:57Z</dcterms:created>
  <dcterms:modified xsi:type="dcterms:W3CDTF">2024-03-15T01:40:46Z</dcterms:modified>
</cp:coreProperties>
</file>