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9" r:id="rId4"/>
    <p:sldId id="312" r:id="rId5"/>
    <p:sldId id="311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9"/>
            <p14:sldId id="312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FAITHFUL SERVANT”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FAITHFUL SERVICE: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VOLUNTARY</a:t>
            </a:r>
          </a:p>
          <a:p>
            <a:pPr marL="0" indent="0">
              <a:buNone/>
            </a:pPr>
            <a:r>
              <a:rPr lang="en-US" dirty="0"/>
              <a:t>	(MT. 20:25-28)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FAITHFUL SERVICE: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VOLUNTARY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UNDIVIDED</a:t>
            </a:r>
          </a:p>
          <a:p>
            <a:pPr marL="0" indent="0">
              <a:buNone/>
            </a:pPr>
            <a:r>
              <a:rPr lang="en-US" dirty="0"/>
              <a:t>	(MT. 4:10; 6:24)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2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FAITHFUL SERVICE: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VOLUNTARY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UNDIVIDED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SINCERE</a:t>
            </a:r>
          </a:p>
          <a:p>
            <a:pPr marL="0" indent="0">
              <a:buNone/>
            </a:pPr>
            <a:r>
              <a:rPr lang="en-US" dirty="0"/>
              <a:t>	(COL. 3:22-23)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FAITHFUL SERVICE: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VOLUNTARY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UNDIVIDED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SINCERE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CONTINUOUS – (REV. 2:10)  (PS. </a:t>
            </a:r>
            <a:r>
              <a:rPr lang="en-US"/>
              <a:t>146:2)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58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“A FAITHFUL SERVANT”</vt:lpstr>
      <vt:lpstr>FAITHFUL SERVICE:</vt:lpstr>
      <vt:lpstr>FAITHFUL SERVICE:</vt:lpstr>
      <vt:lpstr>FAITHFUL SERVICE:</vt:lpstr>
      <vt:lpstr>FAITHFUL SERVICE: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334</cp:revision>
  <dcterms:created xsi:type="dcterms:W3CDTF">2015-11-19T20:45:57Z</dcterms:created>
  <dcterms:modified xsi:type="dcterms:W3CDTF">2023-09-27T21:34:16Z</dcterms:modified>
</cp:coreProperties>
</file>