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1" r:id="rId5"/>
    <p:sldId id="312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1"/>
            <p14:sldId id="312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THORNY GROUND”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THORNY GROUND: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SOIL WAS JUST AS GOOD AS THE FRUITFUL SOIL – (V. 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THORNY GROUND: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SOIL WAS JUST AS GOOD AS THE FRUITFUL SOIL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THORNS MAY BE SINFUL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4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8C65-E19D-4C34-48D9-393D5385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“CARES … RICHES … PLEASURES”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9997F-D6BF-8982-B623-993197903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(PHIL. 4:6) – “BE CAREFUL IN NOTHING … LET 	YOUR REQUESTS BE MADE KNOWN TO 	GOD…”</a:t>
            </a:r>
          </a:p>
          <a:p>
            <a:pPr marL="0" indent="0">
              <a:buNone/>
            </a:pPr>
            <a:r>
              <a:rPr lang="en-US" dirty="0"/>
              <a:t>(I TIM. 6:9) – “THEY THAT ARE MINDED TO BE 	RICH FALL INTO A TEMPTATION AND A 	SNARE…”</a:t>
            </a:r>
          </a:p>
          <a:p>
            <a:pPr marL="0" indent="0">
              <a:buNone/>
            </a:pPr>
            <a:r>
              <a:rPr lang="en-US" dirty="0"/>
              <a:t>(TIT. 3:3) – “WE OURSELVES ONCE WERE 	DISOBEDIENT … SERVING VARIOUS LUSTS 	AND PLEASURES…”</a:t>
            </a:r>
          </a:p>
        </p:txBody>
      </p:sp>
    </p:spTree>
    <p:extLst>
      <p:ext uri="{BB962C8B-B14F-4D97-AF65-F5344CB8AC3E}">
        <p14:creationId xmlns:p14="http://schemas.microsoft.com/office/powerpoint/2010/main" val="383440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THORNY GROUND: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SOIL WAS JUST AS GOOD AS THE FRUITFUL SOIL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THORNS MAY BE SINFUL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 THE “LAWFUL” CAN BECOME SINFUL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0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147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“THE THORNY GROUND”</vt:lpstr>
      <vt:lpstr>THE THORNY GROUND:</vt:lpstr>
      <vt:lpstr>THE THORNY GROUND:</vt:lpstr>
      <vt:lpstr>“CARES … RICHES … PLEASURES”</vt:lpstr>
      <vt:lpstr>THE THORNY GROUND: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332</cp:revision>
  <dcterms:created xsi:type="dcterms:W3CDTF">2015-11-19T20:45:57Z</dcterms:created>
  <dcterms:modified xsi:type="dcterms:W3CDTF">2023-09-27T21:31:33Z</dcterms:modified>
</cp:coreProperties>
</file>