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9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9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“THEY SHALL RISE UP”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ACUSERS: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NINEVAH – (V. 41)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(JON. 3:1-9)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3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ACUSERS: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NINEVAH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QUEEN OF THE SOUTH / SHEBA – (V. 42)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(I KI. </a:t>
            </a:r>
            <a:r>
              <a:rPr lang="en-US"/>
              <a:t>10:1-9)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6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1852</TotalTime>
  <Words>46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“THEY SHALL RISE UP”</vt:lpstr>
      <vt:lpstr>THE ACUSERS:</vt:lpstr>
      <vt:lpstr>THE ACUSERS: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333</cp:revision>
  <dcterms:created xsi:type="dcterms:W3CDTF">2015-11-19T20:45:57Z</dcterms:created>
  <dcterms:modified xsi:type="dcterms:W3CDTF">2023-09-21T16:22:14Z</dcterms:modified>
</cp:coreProperties>
</file>