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8" r:id="rId4"/>
    <p:sldId id="316" r:id="rId5"/>
    <p:sldId id="315" r:id="rId6"/>
    <p:sldId id="314" r:id="rId7"/>
    <p:sldId id="309" r:id="rId8"/>
    <p:sldId id="310" r:id="rId9"/>
    <p:sldId id="311" r:id="rId10"/>
    <p:sldId id="312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8"/>
            <p14:sldId id="316"/>
            <p14:sldId id="315"/>
            <p14:sldId id="314"/>
            <p14:sldId id="309"/>
            <p14:sldId id="310"/>
            <p14:sldId id="311"/>
            <p14:sldId id="312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1152-F604-1F30-345B-17A785BE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ENCOURAGEMENT: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F172-F2A6-8F03-EA85-8EE1AF63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JOY OF FULFILLING A NEEDFUL SERVICE</a:t>
            </a:r>
          </a:p>
          <a:p>
            <a:r>
              <a:rPr lang="en-US" dirty="0"/>
              <a:t>ROLE IN SUPPLYING STABILITY &amp; CONSISTENCY IN A LOCAL CHURCH</a:t>
            </a:r>
          </a:p>
          <a:p>
            <a:r>
              <a:rPr lang="en-US" dirty="0"/>
              <a:t>APPRECIATION OF THE FAITHFUL</a:t>
            </a:r>
          </a:p>
          <a:p>
            <a:r>
              <a:rPr lang="en-US" dirty="0"/>
              <a:t>INCENTIVE TO A GREATER INDIVIDUAL FAITHFULNESS</a:t>
            </a:r>
          </a:p>
        </p:txBody>
      </p:sp>
    </p:spTree>
    <p:extLst>
      <p:ext uri="{BB962C8B-B14F-4D97-AF65-F5344CB8AC3E}">
        <p14:creationId xmlns:p14="http://schemas.microsoft.com/office/powerpoint/2010/main" val="381907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1152-F604-1F30-345B-17A785BE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ENCOURAGEMENT: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F172-F2A6-8F03-EA85-8EE1AF63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JOY OF FULFILLING A NEEDFUL SERVICE</a:t>
            </a:r>
          </a:p>
          <a:p>
            <a:r>
              <a:rPr lang="en-US" dirty="0"/>
              <a:t>ROLE IN SUPPLYING STABILITY &amp; CONSISTENCY IN A LOCAL CHURCH</a:t>
            </a:r>
          </a:p>
          <a:p>
            <a:r>
              <a:rPr lang="en-US" dirty="0"/>
              <a:t>APPRECIATION OF THE FAITHFUL</a:t>
            </a:r>
          </a:p>
          <a:p>
            <a:r>
              <a:rPr lang="en-US" dirty="0"/>
              <a:t>INCENTIVE TO A GREATER INDIVIDUAL FAITHFULNESS</a:t>
            </a:r>
          </a:p>
          <a:p>
            <a:r>
              <a:rPr lang="en-US" dirty="0"/>
              <a:t>ETERNAL REWARD – (I PET. 5:4)</a:t>
            </a:r>
          </a:p>
        </p:txBody>
      </p:sp>
    </p:spTree>
    <p:extLst>
      <p:ext uri="{BB962C8B-B14F-4D97-AF65-F5344CB8AC3E}">
        <p14:creationId xmlns:p14="http://schemas.microsoft.com/office/powerpoint/2010/main" val="274812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“WILLINGNESS TO SERVE”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LEGITIMATE?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HEALTH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6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LEGITIMATE?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HEALTH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“NOT ENOUGH TIME”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LEGITIMATE?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HEALTH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“NOT ENOUGH TIME”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UNREALISTIC EXPECTATIONS</a:t>
            </a:r>
          </a:p>
          <a:p>
            <a:pPr marL="0" indent="0">
              <a:buNone/>
            </a:pPr>
            <a:r>
              <a:rPr lang="en-US" dirty="0"/>
              <a:t>	(I PET. 5:1)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9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LEGITIMATE?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HEALTH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“NOT ENOUGH TIME”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UNREALISTIC EXPECTATIONS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FEELINGS OF UNWORTHINESS </a:t>
            </a:r>
          </a:p>
          <a:p>
            <a:pPr marL="0" indent="0">
              <a:buNone/>
            </a:pPr>
            <a:r>
              <a:rPr lang="en-US" dirty="0"/>
              <a:t>	(I COR. </a:t>
            </a:r>
            <a:r>
              <a:rPr lang="en-US"/>
              <a:t>15:9-10)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1152-F604-1F30-345B-17A785BE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ENCOURAGEMENT: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F172-F2A6-8F03-EA85-8EE1AF63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JOY OF FULFILLING A NEEDFUL SERVICE</a:t>
            </a:r>
          </a:p>
        </p:txBody>
      </p:sp>
    </p:spTree>
    <p:extLst>
      <p:ext uri="{BB962C8B-B14F-4D97-AF65-F5344CB8AC3E}">
        <p14:creationId xmlns:p14="http://schemas.microsoft.com/office/powerpoint/2010/main" val="1858973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1152-F604-1F30-345B-17A785BE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ENCOURAGEMENT: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F172-F2A6-8F03-EA85-8EE1AF63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JOY OF FULFILLING A NEEDFUL SERVICE</a:t>
            </a:r>
          </a:p>
          <a:p>
            <a:r>
              <a:rPr lang="en-US" dirty="0"/>
              <a:t>ROLE IN SUPPLYING STABILITY &amp; CONSISTENCY IN A LOCAL CHURCH</a:t>
            </a:r>
          </a:p>
        </p:txBody>
      </p:sp>
    </p:spTree>
    <p:extLst>
      <p:ext uri="{BB962C8B-B14F-4D97-AF65-F5344CB8AC3E}">
        <p14:creationId xmlns:p14="http://schemas.microsoft.com/office/powerpoint/2010/main" val="166872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1152-F604-1F30-345B-17A785BE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ENCOURAGEMENT: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F172-F2A6-8F03-EA85-8EE1AF63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JOY OF FULFILLING A NEEDFUL SERVICE</a:t>
            </a:r>
          </a:p>
          <a:p>
            <a:r>
              <a:rPr lang="en-US" dirty="0"/>
              <a:t>ROLE IN SUPPLYING STABILITY &amp; CONSISTENCY IN A LOCAL CHURCH</a:t>
            </a:r>
          </a:p>
          <a:p>
            <a:r>
              <a:rPr lang="en-US" dirty="0"/>
              <a:t>APPRECIATION OF THE FAITHFUL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4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166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“WILLINGNESS TO SERVE”</vt:lpstr>
      <vt:lpstr>LEGITIMATE?</vt:lpstr>
      <vt:lpstr>LEGITIMATE?</vt:lpstr>
      <vt:lpstr>LEGITIMATE?</vt:lpstr>
      <vt:lpstr>LEGITIMATE?</vt:lpstr>
      <vt:lpstr>ENCOURAGEMENT:</vt:lpstr>
      <vt:lpstr>ENCOURAGEMENT:</vt:lpstr>
      <vt:lpstr>ENCOURAGEMENT:</vt:lpstr>
      <vt:lpstr>ENCOURAGEMENT:</vt:lpstr>
      <vt:lpstr>ENCOURAGEMENT: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323</cp:revision>
  <dcterms:created xsi:type="dcterms:W3CDTF">2015-11-19T20:45:57Z</dcterms:created>
  <dcterms:modified xsi:type="dcterms:W3CDTF">2023-07-27T19:07:04Z</dcterms:modified>
</cp:coreProperties>
</file>