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9" r:id="rId3"/>
    <p:sldId id="310" r:id="rId4"/>
    <p:sldId id="303" r:id="rId5"/>
    <p:sldId id="313" r:id="rId6"/>
    <p:sldId id="318" r:id="rId7"/>
    <p:sldId id="317" r:id="rId8"/>
    <p:sldId id="316" r:id="rId9"/>
    <p:sldId id="315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9"/>
            <p14:sldId id="310"/>
            <p14:sldId id="303"/>
            <p14:sldId id="313"/>
            <p14:sldId id="318"/>
            <p14:sldId id="317"/>
            <p14:sldId id="316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SPECIFIC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PLURALITY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EXPERIENCED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MARRIED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 WITH FAITHFUL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7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“POSITIVE QUALIFICATIONS”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BLAMELESS</a:t>
            </a:r>
          </a:p>
          <a:p>
            <a:r>
              <a:rPr lang="en-US" dirty="0"/>
              <a:t>VIGILANT</a:t>
            </a:r>
          </a:p>
          <a:p>
            <a:r>
              <a:rPr lang="en-US" dirty="0"/>
              <a:t>SOBER MINDED</a:t>
            </a:r>
          </a:p>
          <a:p>
            <a:r>
              <a:rPr lang="en-US" dirty="0"/>
              <a:t>SELF CONTROL</a:t>
            </a:r>
          </a:p>
          <a:p>
            <a:r>
              <a:rPr lang="en-US" dirty="0"/>
              <a:t>HOSPITABLE</a:t>
            </a:r>
          </a:p>
          <a:p>
            <a:r>
              <a:rPr lang="en-US" dirty="0"/>
              <a:t>APT TO TEACH</a:t>
            </a:r>
          </a:p>
          <a:p>
            <a:r>
              <a:rPr lang="en-US" dirty="0"/>
              <a:t>REPUTATION</a:t>
            </a:r>
          </a:p>
          <a:p>
            <a:r>
              <a:rPr lang="en-US" dirty="0"/>
              <a:t>HOLY</a:t>
            </a:r>
          </a:p>
          <a:p>
            <a:r>
              <a:rPr lang="en-US" dirty="0"/>
              <a:t>PATIENT</a:t>
            </a:r>
          </a:p>
          <a:p>
            <a:r>
              <a:rPr lang="en-US" dirty="0"/>
              <a:t>JUST</a:t>
            </a:r>
          </a:p>
          <a:p>
            <a:r>
              <a:rPr lang="en-US" dirty="0"/>
              <a:t>GOOD BEHAVIOR</a:t>
            </a:r>
          </a:p>
          <a:p>
            <a:r>
              <a:rPr lang="en-US" dirty="0"/>
              <a:t>LOVER OF GOOD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“NEGATIVE QUALIFICATIONS”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 DRUNKARD</a:t>
            </a:r>
          </a:p>
          <a:p>
            <a:r>
              <a:rPr lang="en-US" dirty="0"/>
              <a:t>NO STRIKER</a:t>
            </a:r>
          </a:p>
          <a:p>
            <a:r>
              <a:rPr lang="en-US" dirty="0"/>
              <a:t>NOT GREEDY</a:t>
            </a:r>
          </a:p>
          <a:p>
            <a:r>
              <a:rPr lang="en-US" dirty="0"/>
              <a:t>NOT SELF-WILLED</a:t>
            </a:r>
          </a:p>
          <a:p>
            <a:r>
              <a:rPr lang="en-US" dirty="0"/>
              <a:t>NOT SOON ANGRY</a:t>
            </a:r>
          </a:p>
        </p:txBody>
      </p:sp>
    </p:spTree>
    <p:extLst>
      <p:ext uri="{BB962C8B-B14F-4D97-AF65-F5344CB8AC3E}">
        <p14:creationId xmlns:p14="http://schemas.microsoft.com/office/powerpoint/2010/main" val="28746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“SPECIFIC QUALIFICATIONS”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SPECIFIC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PLURALITY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SPECIFIC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PLURALITY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</a:t>
            </a:r>
          </a:p>
          <a:p>
            <a:pPr marL="0" indent="0">
              <a:buNone/>
            </a:pPr>
            <a:r>
              <a:rPr lang="en-US" dirty="0"/>
              <a:t>	(I TIM. 3:1)  (TIT. 1:6)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SPECIFIC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PLURALITY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EXPERIENCED MAN</a:t>
            </a:r>
          </a:p>
          <a:p>
            <a:pPr marL="0" indent="0">
              <a:buNone/>
            </a:pPr>
            <a:r>
              <a:rPr lang="en-US" dirty="0"/>
              <a:t>	(I TIM. 3:6)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8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SPECIFIC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PLURALITY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EXPERIENCED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MARRIED MAN</a:t>
            </a:r>
          </a:p>
          <a:p>
            <a:pPr marL="0" indent="0">
              <a:buNone/>
            </a:pPr>
            <a:r>
              <a:rPr lang="en-US" dirty="0"/>
              <a:t>	(I TIM. 3:2)  (TIT. 1:6)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9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SPECIFIC QUALIFICATIONS: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PLURALITY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EXPERIENCED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MARRIED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 WITH FAITHFUL CHILDREN</a:t>
            </a:r>
          </a:p>
          <a:p>
            <a:pPr marL="0" indent="0">
              <a:buNone/>
            </a:pPr>
            <a:r>
              <a:rPr lang="en-US" dirty="0"/>
              <a:t>	(I TIM. 3:5)  (TIT. 1:6)</a:t>
            </a:r>
          </a:p>
          <a:p>
            <a:pPr marL="0" indent="0">
              <a:buNone/>
            </a:pPr>
            <a:r>
              <a:rPr lang="en-US" dirty="0"/>
              <a:t>	(EZEK. 18:20)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145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“POSITIVE QUALIFICATIONS”</vt:lpstr>
      <vt:lpstr>“NEGATIVE QUALIFICATIONS”</vt:lpstr>
      <vt:lpstr>“SPECIFIC QUALIFICATIONS”</vt:lpstr>
      <vt:lpstr>SPECIFIC QUALIFICATIONS:</vt:lpstr>
      <vt:lpstr>SPECIFIC QUALIFICATIONS:</vt:lpstr>
      <vt:lpstr>SPECIFIC QUALIFICATIONS:</vt:lpstr>
      <vt:lpstr>SPECIFIC QUALIFICATIONS:</vt:lpstr>
      <vt:lpstr>SPECIFIC QUALIFICATIONS:</vt:lpstr>
      <vt:lpstr>SPECIFIC QUALIFICATIONS: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325</cp:revision>
  <dcterms:created xsi:type="dcterms:W3CDTF">2015-11-19T20:45:57Z</dcterms:created>
  <dcterms:modified xsi:type="dcterms:W3CDTF">2023-07-27T18:59:45Z</dcterms:modified>
</cp:coreProperties>
</file>