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9" r:id="rId3"/>
    <p:sldId id="310" r:id="rId4"/>
    <p:sldId id="303" r:id="rId5"/>
    <p:sldId id="308" r:id="rId6"/>
    <p:sldId id="311" r:id="rId7"/>
    <p:sldId id="312" r:id="rId8"/>
    <p:sldId id="313" r:id="rId9"/>
    <p:sldId id="314" r:id="rId10"/>
    <p:sldId id="317" r:id="rId11"/>
    <p:sldId id="31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9"/>
            <p14:sldId id="310"/>
            <p14:sldId id="303"/>
            <p14:sldId id="308"/>
            <p14:sldId id="311"/>
            <p14:sldId id="312"/>
            <p14:sldId id="313"/>
            <p14:sldId id="314"/>
            <p14:sldId id="317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A5F7-63B3-DBA4-90B0-3ACD710C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PREPARING SELF TO SERVE: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2BCB-62D9-1322-EC80-13F138CEE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HARD TO GAIN KNOWLEDGE, WISDOM, AND UNDERSTANDING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GROWTH &amp; MATURITY WILL FOLLOW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“CONTINUE” – (COL. 1:23)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9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A5F7-63B3-DBA4-90B0-3ACD710C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PREPARING SELF TO SERVE: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2BCB-62D9-1322-EC80-13F138CEE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HARD TO GAIN KNOWLEDGE, WISDOM, AND UNDERSTANDING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GROWTH &amp; MATURITY WILL FOLLOW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CONTINUE”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TO DEATH ALL </a:t>
            </a:r>
            <a:r>
              <a:rPr lang="en-US"/>
              <a:t>THAT OPPOSES </a:t>
            </a:r>
            <a:r>
              <a:rPr lang="en-US" dirty="0"/>
              <a:t>CHRIST </a:t>
            </a:r>
          </a:p>
          <a:p>
            <a:pPr marL="0" indent="0">
              <a:buNone/>
            </a:pPr>
            <a:r>
              <a:rPr lang="en-US" dirty="0"/>
              <a:t>	(COL. 3:5)</a:t>
            </a:r>
          </a:p>
        </p:txBody>
      </p:sp>
    </p:spTree>
    <p:extLst>
      <p:ext uri="{BB962C8B-B14F-4D97-AF65-F5344CB8AC3E}">
        <p14:creationId xmlns:p14="http://schemas.microsoft.com/office/powerpoint/2010/main" val="114603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“POSITIVE QUALIFICATIONS”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BLAMELESS</a:t>
            </a:r>
          </a:p>
          <a:p>
            <a:r>
              <a:rPr lang="en-US" dirty="0"/>
              <a:t>VIGILANT</a:t>
            </a:r>
          </a:p>
          <a:p>
            <a:r>
              <a:rPr lang="en-US" dirty="0"/>
              <a:t>SOBER MINDED</a:t>
            </a:r>
          </a:p>
          <a:p>
            <a:r>
              <a:rPr lang="en-US" dirty="0"/>
              <a:t>SELF CONTROL</a:t>
            </a:r>
          </a:p>
          <a:p>
            <a:r>
              <a:rPr lang="en-US" dirty="0"/>
              <a:t>HOSPITABLE</a:t>
            </a:r>
          </a:p>
          <a:p>
            <a:r>
              <a:rPr lang="en-US" dirty="0"/>
              <a:t>APT TO TEACH</a:t>
            </a:r>
          </a:p>
          <a:p>
            <a:r>
              <a:rPr lang="en-US" dirty="0"/>
              <a:t>REPUTATION</a:t>
            </a:r>
          </a:p>
          <a:p>
            <a:r>
              <a:rPr lang="en-US" dirty="0"/>
              <a:t>HOLY</a:t>
            </a:r>
          </a:p>
          <a:p>
            <a:r>
              <a:rPr lang="en-US" dirty="0"/>
              <a:t>PATIENT</a:t>
            </a:r>
          </a:p>
          <a:p>
            <a:r>
              <a:rPr lang="en-US" dirty="0"/>
              <a:t>JUST</a:t>
            </a:r>
          </a:p>
          <a:p>
            <a:r>
              <a:rPr lang="en-US" dirty="0"/>
              <a:t>GOOD BEHAVIOR</a:t>
            </a:r>
          </a:p>
          <a:p>
            <a:r>
              <a:rPr lang="en-US" dirty="0"/>
              <a:t>LOVER OF GOOD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“NEGATIVE QUALIFICATIONS”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DRUNKARD</a:t>
            </a:r>
          </a:p>
          <a:p>
            <a:r>
              <a:rPr lang="en-US" dirty="0"/>
              <a:t>NO STRIKER</a:t>
            </a:r>
          </a:p>
          <a:p>
            <a:r>
              <a:rPr lang="en-US" dirty="0"/>
              <a:t>NOT GREEDY</a:t>
            </a:r>
          </a:p>
          <a:p>
            <a:r>
              <a:rPr lang="en-US" dirty="0"/>
              <a:t>NOT SELF-WILLED</a:t>
            </a:r>
          </a:p>
          <a:p>
            <a:r>
              <a:rPr lang="en-US" dirty="0"/>
              <a:t>NOT SOON ANGRY</a:t>
            </a:r>
          </a:p>
        </p:txBody>
      </p:sp>
    </p:spTree>
    <p:extLst>
      <p:ext uri="{BB962C8B-B14F-4D97-AF65-F5344CB8AC3E}">
        <p14:creationId xmlns:p14="http://schemas.microsoft.com/office/powerpoint/2010/main" val="28746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“PREPARING SELF TO SERVE”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“IT IS MORE THAN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MATTER OF TIME</a:t>
            </a:r>
          </a:p>
          <a:p>
            <a:pPr marL="0" indent="0">
              <a:buNone/>
            </a:pPr>
            <a:r>
              <a:rPr lang="en-US" dirty="0"/>
              <a:t>	(II TIM. 3:6)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6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“IT IS MORE THAN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MATTER OF TIME</a:t>
            </a:r>
          </a:p>
          <a:p>
            <a:endParaRPr lang="en-US" dirty="0"/>
          </a:p>
          <a:p>
            <a:r>
              <a:rPr lang="en-US" dirty="0"/>
              <a:t>A MATTER OF ATTENDING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9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“IT IS MORE THAN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MATTER OF TIME</a:t>
            </a:r>
          </a:p>
          <a:p>
            <a:endParaRPr lang="en-US" dirty="0"/>
          </a:p>
          <a:p>
            <a:r>
              <a:rPr lang="en-US" dirty="0"/>
              <a:t>A MATTER OF ATTENDING</a:t>
            </a:r>
          </a:p>
          <a:p>
            <a:endParaRPr lang="en-US" dirty="0"/>
          </a:p>
          <a:p>
            <a:r>
              <a:rPr lang="en-US" dirty="0"/>
              <a:t>A MATTER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99013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A5F7-63B3-DBA4-90B0-3ACD710C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PREPARING SELF TO SERVE: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2BCB-62D9-1322-EC80-13F138CEE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HARD TO GAIN KNOWLEDGE, WISDOM, AND UNDERSTANDING -- (V. 9)</a:t>
            </a:r>
          </a:p>
          <a:p>
            <a:pPr marL="0" indent="0">
              <a:buNone/>
            </a:pPr>
            <a:r>
              <a:rPr lang="en-US" dirty="0"/>
              <a:t>	(MT. 5:6)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2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A5F7-63B3-DBA4-90B0-3ACD710CC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PREPARING SELF TO SERVE: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22BCB-62D9-1322-EC80-13F138CEE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HARD TO GAIN KNOWLEDGE, WISDOM, AND UNDERSTANDING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GROWTH &amp; MATURITY WILL FOLLOW</a:t>
            </a:r>
          </a:p>
          <a:p>
            <a:pPr marL="0" indent="0">
              <a:buNone/>
            </a:pPr>
            <a:r>
              <a:rPr lang="en-US" dirty="0"/>
              <a:t>	(V. 10-11)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211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“POSITIVE QUALIFICATIONS”</vt:lpstr>
      <vt:lpstr>“NEGATIVE QUALIFICATIONS”</vt:lpstr>
      <vt:lpstr>“PREPARING SELF TO SERVE”</vt:lpstr>
      <vt:lpstr>“IT IS MORE THAN …”</vt:lpstr>
      <vt:lpstr>“IT IS MORE THAN …”</vt:lpstr>
      <vt:lpstr>“IT IS MORE THAN …”</vt:lpstr>
      <vt:lpstr>PREPARING SELF TO SERVE:</vt:lpstr>
      <vt:lpstr>PREPARING SELF TO SERVE:</vt:lpstr>
      <vt:lpstr>PREPARING SELF TO SERVE:</vt:lpstr>
      <vt:lpstr>PREPARING SELF TO SERVE: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322</cp:revision>
  <dcterms:created xsi:type="dcterms:W3CDTF">2015-11-19T20:45:57Z</dcterms:created>
  <dcterms:modified xsi:type="dcterms:W3CDTF">2023-07-23T12:58:55Z</dcterms:modified>
</cp:coreProperties>
</file>