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6" r:id="rId5"/>
    <p:sldId id="315" r:id="rId6"/>
    <p:sldId id="314" r:id="rId7"/>
    <p:sldId id="317" r:id="rId8"/>
    <p:sldId id="318" r:id="rId9"/>
    <p:sldId id="321" r:id="rId10"/>
    <p:sldId id="320" r:id="rId11"/>
    <p:sldId id="31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6"/>
            <p14:sldId id="315"/>
            <p14:sldId id="314"/>
            <p14:sldId id="317"/>
            <p14:sldId id="318"/>
            <p14:sldId id="321"/>
            <p14:sldId id="320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BF10-2E8C-0FFD-E391-E9072F5F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976B5-7E2B-B0F4-5AA3-EF3A5D37E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FINDING JESUS SHOULD BE URGENT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DESIRING TO BE WITH GOD IS A NECESSITY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THOSE WHO FIND HIM ARE OBLIGATED TO HELP OTHERS FIND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IS NOT ALWAYS WHERE WE THINK HE IS</a:t>
            </a:r>
          </a:p>
          <a:p>
            <a:pPr marL="0" indent="0">
              <a:buNone/>
            </a:pPr>
            <a:r>
              <a:rPr lang="en-US" dirty="0"/>
              <a:t>	(V. 43)</a:t>
            </a:r>
          </a:p>
        </p:txBody>
      </p:sp>
    </p:spTree>
    <p:extLst>
      <p:ext uri="{BB962C8B-B14F-4D97-AF65-F5344CB8AC3E}">
        <p14:creationId xmlns:p14="http://schemas.microsoft.com/office/powerpoint/2010/main" val="56436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BF10-2E8C-0FFD-E391-E9072F5F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976B5-7E2B-B0F4-5AA3-EF3A5D37E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FINDING JESUS SHOULD BE URGENT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DESIRING TO BE WITH GOD IS A NECESSITY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THOSE WHO FIND HIM ARE OBLIGATED TO HELP OTHERS FIND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IS NOT ALWAYS WHERE WE THINK HE 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POSSIBLE TO LOSE HIM AFTER BEING WITH HIM FOR YEARS</a:t>
            </a:r>
          </a:p>
        </p:txBody>
      </p:sp>
    </p:spTree>
    <p:extLst>
      <p:ext uri="{BB962C8B-B14F-4D97-AF65-F5344CB8AC3E}">
        <p14:creationId xmlns:p14="http://schemas.microsoft.com/office/powerpoint/2010/main" val="29842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“HOW DO WE FIND JESUS?”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(LK. 2)</a:t>
            </a:r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FINDING JESUS: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SHEPHERDS – (V. 8+)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FINDING JESUS: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SHEPHERDS</a:t>
            </a:r>
          </a:p>
          <a:p>
            <a:endParaRPr lang="en-US" dirty="0"/>
          </a:p>
          <a:p>
            <a:r>
              <a:rPr lang="en-US" dirty="0"/>
              <a:t>SIMEON – (V. 25+)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1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FINDING JESUS: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SHEPHERDS</a:t>
            </a:r>
          </a:p>
          <a:p>
            <a:endParaRPr lang="en-US" dirty="0"/>
          </a:p>
          <a:p>
            <a:r>
              <a:rPr lang="en-US" dirty="0"/>
              <a:t>SIMEON</a:t>
            </a:r>
          </a:p>
          <a:p>
            <a:endParaRPr lang="en-US" dirty="0"/>
          </a:p>
          <a:p>
            <a:r>
              <a:rPr lang="en-US" dirty="0"/>
              <a:t>ANNA – (V. 36+)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1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FINDING JESUS: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SHEPHERDS</a:t>
            </a:r>
          </a:p>
          <a:p>
            <a:endParaRPr lang="en-US" dirty="0"/>
          </a:p>
          <a:p>
            <a:r>
              <a:rPr lang="en-US" dirty="0"/>
              <a:t>SIMEON</a:t>
            </a:r>
          </a:p>
          <a:p>
            <a:endParaRPr lang="en-US" dirty="0"/>
          </a:p>
          <a:p>
            <a:r>
              <a:rPr lang="en-US" dirty="0"/>
              <a:t>ANNA</a:t>
            </a:r>
          </a:p>
          <a:p>
            <a:endParaRPr lang="en-US" dirty="0"/>
          </a:p>
          <a:p>
            <a:r>
              <a:rPr lang="en-US" dirty="0"/>
              <a:t>PARENTS – (V. </a:t>
            </a:r>
            <a:r>
              <a:rPr lang="en-US"/>
              <a:t>41+)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5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BF10-2E8C-0FFD-E391-E9072F5F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976B5-7E2B-B0F4-5AA3-EF3A5D37E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FINDING JESUS SHOULD BE URGENT</a:t>
            </a:r>
          </a:p>
          <a:p>
            <a:pPr marL="0" indent="0">
              <a:buNone/>
            </a:pPr>
            <a:r>
              <a:rPr lang="en-US" dirty="0"/>
              <a:t>	(V. 15-16, 29)</a:t>
            </a:r>
          </a:p>
        </p:txBody>
      </p:sp>
    </p:spTree>
    <p:extLst>
      <p:ext uri="{BB962C8B-B14F-4D97-AF65-F5344CB8AC3E}">
        <p14:creationId xmlns:p14="http://schemas.microsoft.com/office/powerpoint/2010/main" val="41521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BF10-2E8C-0FFD-E391-E9072F5F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976B5-7E2B-B0F4-5AA3-EF3A5D37E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FINDING JESUS SHOULD BE URGENT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DESIRING TO BE WITH GOD IS A NECESSITY</a:t>
            </a:r>
          </a:p>
          <a:p>
            <a:pPr marL="0" indent="0">
              <a:buNone/>
            </a:pPr>
            <a:r>
              <a:rPr lang="en-US" dirty="0"/>
              <a:t>	(V. 27, 37)</a:t>
            </a:r>
          </a:p>
        </p:txBody>
      </p:sp>
    </p:spTree>
    <p:extLst>
      <p:ext uri="{BB962C8B-B14F-4D97-AF65-F5344CB8AC3E}">
        <p14:creationId xmlns:p14="http://schemas.microsoft.com/office/powerpoint/2010/main" val="216535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BF10-2E8C-0FFD-E391-E9072F5F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976B5-7E2B-B0F4-5AA3-EF3A5D37E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FINDING JESUS SHOULD BE URGENT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DESIRING TO BE WITH GOD IS A NECESSITY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THOSE WHO FIND HIM ARE OBLIGATED TO HELP OTHERS FIND HIM</a:t>
            </a:r>
          </a:p>
          <a:p>
            <a:pPr marL="0" indent="0">
              <a:buNone/>
            </a:pPr>
            <a:r>
              <a:rPr lang="en-US" dirty="0"/>
              <a:t>	(V. 38)</a:t>
            </a:r>
          </a:p>
        </p:txBody>
      </p:sp>
    </p:spTree>
    <p:extLst>
      <p:ext uri="{BB962C8B-B14F-4D97-AF65-F5344CB8AC3E}">
        <p14:creationId xmlns:p14="http://schemas.microsoft.com/office/powerpoint/2010/main" val="173150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216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“HOW DO WE FIND JESUS?”</vt:lpstr>
      <vt:lpstr>FINDING JESUS:</vt:lpstr>
      <vt:lpstr>FINDING JESUS:</vt:lpstr>
      <vt:lpstr>FINDING JESUS:</vt:lpstr>
      <vt:lpstr>FINDING JESUS:</vt:lpstr>
      <vt:lpstr>APPLICATIONS: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323</cp:revision>
  <dcterms:created xsi:type="dcterms:W3CDTF">2015-11-19T20:45:57Z</dcterms:created>
  <dcterms:modified xsi:type="dcterms:W3CDTF">2023-07-23T12:56:48Z</dcterms:modified>
</cp:coreProperties>
</file>