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7" r:id="rId4"/>
    <p:sldId id="306" r:id="rId5"/>
    <p:sldId id="30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7"/>
            <p14:sldId id="306"/>
            <p14:sldId id="3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“DO YOU QUALIFY 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“DO YOU QUALIFY … AS A CHRISTIAN?”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8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“ELDER QUALIFICATIONS … IN ALL”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BLAMELESS</a:t>
            </a:r>
          </a:p>
          <a:p>
            <a:r>
              <a:rPr lang="en-US" dirty="0"/>
              <a:t>VIGILANT</a:t>
            </a:r>
          </a:p>
          <a:p>
            <a:r>
              <a:rPr lang="en-US" dirty="0"/>
              <a:t>SOBER MINDED</a:t>
            </a:r>
          </a:p>
          <a:p>
            <a:r>
              <a:rPr lang="en-US" dirty="0"/>
              <a:t>SELF CONTROL</a:t>
            </a:r>
          </a:p>
          <a:p>
            <a:r>
              <a:rPr lang="en-US" dirty="0"/>
              <a:t>HOSPITABLE</a:t>
            </a:r>
          </a:p>
          <a:p>
            <a:r>
              <a:rPr lang="en-US" dirty="0"/>
              <a:t>APT TO TEACH</a:t>
            </a:r>
          </a:p>
          <a:p>
            <a:r>
              <a:rPr lang="en-US" dirty="0"/>
              <a:t>REPUTATION</a:t>
            </a:r>
          </a:p>
          <a:p>
            <a:r>
              <a:rPr lang="en-US" dirty="0"/>
              <a:t>HOLY</a:t>
            </a:r>
          </a:p>
          <a:p>
            <a:r>
              <a:rPr lang="en-US" dirty="0"/>
              <a:t>PATIENT</a:t>
            </a:r>
          </a:p>
          <a:p>
            <a:r>
              <a:rPr lang="en-US" dirty="0"/>
              <a:t>JUST</a:t>
            </a:r>
          </a:p>
          <a:p>
            <a:r>
              <a:rPr lang="en-US" dirty="0"/>
              <a:t>GOOD BEHAVIOR</a:t>
            </a:r>
          </a:p>
          <a:p>
            <a:r>
              <a:rPr lang="en-US" dirty="0"/>
              <a:t>LOVER OF GOOD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00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“ELDER QUALIFICATIONS … IN ALL”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A DRUNKARD</a:t>
            </a:r>
          </a:p>
          <a:p>
            <a:r>
              <a:rPr lang="en-US" dirty="0"/>
              <a:t>NO STRIKER</a:t>
            </a:r>
          </a:p>
          <a:p>
            <a:r>
              <a:rPr lang="en-US" dirty="0"/>
              <a:t>NOT GREEDY</a:t>
            </a:r>
          </a:p>
          <a:p>
            <a:r>
              <a:rPr lang="en-US" dirty="0"/>
              <a:t>NOT SELF-WILLED</a:t>
            </a:r>
          </a:p>
          <a:p>
            <a:r>
              <a:rPr lang="en-US" dirty="0"/>
              <a:t>NOT SOON ANGRY</a:t>
            </a:r>
          </a:p>
        </p:txBody>
      </p:sp>
    </p:spTree>
    <p:extLst>
      <p:ext uri="{BB962C8B-B14F-4D97-AF65-F5344CB8AC3E}">
        <p14:creationId xmlns:p14="http://schemas.microsoft.com/office/powerpoint/2010/main" val="1650366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1679</TotalTime>
  <Words>59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“DO YOU QUALIFY …</vt:lpstr>
      <vt:lpstr>“DO YOU QUALIFY … AS A CHRISTIAN?”</vt:lpstr>
      <vt:lpstr>“ELDER QUALIFICATIONS … IN ALL”</vt:lpstr>
      <vt:lpstr>“ELDER QUALIFICATIONS … IN ALL”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320</cp:revision>
  <dcterms:created xsi:type="dcterms:W3CDTF">2015-11-19T20:45:57Z</dcterms:created>
  <dcterms:modified xsi:type="dcterms:W3CDTF">2023-07-14T16:57:44Z</dcterms:modified>
</cp:coreProperties>
</file>