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  <p14:sldId id="310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“NEW TESTAMENT GATHERINGS”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ASSEMBLIES: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ASSEMBLIES: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TEMPLE</a:t>
            </a:r>
          </a:p>
          <a:p>
            <a:pPr marL="0" indent="0">
              <a:buNone/>
            </a:pPr>
            <a:r>
              <a:rPr lang="en-US" dirty="0"/>
              <a:t>	*SOLOMON’S</a:t>
            </a:r>
          </a:p>
          <a:p>
            <a:pPr marL="0" indent="0">
              <a:buNone/>
            </a:pPr>
            <a:r>
              <a:rPr lang="en-US" dirty="0"/>
              <a:t>	*ZURABBABEL’S</a:t>
            </a:r>
          </a:p>
          <a:p>
            <a:pPr marL="0" indent="0">
              <a:buNone/>
            </a:pPr>
            <a:r>
              <a:rPr lang="en-US" dirty="0"/>
              <a:t>	*HEROD’S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4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ASSEMBLIES: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SYNOGOGUE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8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ASSEMBLIES: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SYNOGOGUE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CHURCH</a:t>
            </a:r>
          </a:p>
          <a:p>
            <a:pPr marL="0" indent="0">
              <a:buNone/>
            </a:pPr>
            <a:r>
              <a:rPr lang="en-US" dirty="0"/>
              <a:t>	(I COR. 3:17)  (JAM. 2:2)</a:t>
            </a:r>
          </a:p>
        </p:txBody>
      </p:sp>
    </p:spTree>
    <p:extLst>
      <p:ext uri="{BB962C8B-B14F-4D97-AF65-F5344CB8AC3E}">
        <p14:creationId xmlns:p14="http://schemas.microsoft.com/office/powerpoint/2010/main" val="275034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7502-D177-5BB9-78C3-EE666AF5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02065-C7B3-699B-8F28-343F1FB6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APOSTASY USUALLY TENDS TO REVERT TO THE TEMPLE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7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7502-D177-5BB9-78C3-EE666AF5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02065-C7B3-699B-8F28-343F1FB6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APOSTASY USUALLY TENDS TO REVERT TO THE TEMPLE MODEL</a:t>
            </a:r>
          </a:p>
          <a:p>
            <a:endParaRPr lang="en-US" dirty="0"/>
          </a:p>
          <a:p>
            <a:r>
              <a:rPr lang="en-US" dirty="0"/>
              <a:t>JESUS CUSTOMARILY PARTICIPATED IN SYNOGOGUE WORSHIP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8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7502-D177-5BB9-78C3-EE666AF5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02065-C7B3-699B-8F28-343F1FB6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APOSTASY USUALLY TENDS TO REVERT TO THE TEMPLE MODEL</a:t>
            </a:r>
          </a:p>
          <a:p>
            <a:endParaRPr lang="en-US" dirty="0"/>
          </a:p>
          <a:p>
            <a:r>
              <a:rPr lang="en-US" dirty="0"/>
              <a:t>JESUS CUSTOMARILY PARTICIPATED IN SYNOGOGUE WORSHIP</a:t>
            </a:r>
          </a:p>
          <a:p>
            <a:endParaRPr lang="en-US" dirty="0"/>
          </a:p>
          <a:p>
            <a:r>
              <a:rPr lang="en-US" dirty="0"/>
              <a:t>JESUS DIDN’T LET A BITTER EXPERIENCE DRIVE HIM AWAY – (LK. </a:t>
            </a:r>
            <a:r>
              <a:rPr lang="en-US"/>
              <a:t>4:16+)  (ACTS 17:1; 18:24)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6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115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“NEW TESTAMENT GATHERINGS”</vt:lpstr>
      <vt:lpstr>NEW TESTAMENT ASSEMBLIES:</vt:lpstr>
      <vt:lpstr>NEW TESTAMENT ASSEMBLIES:</vt:lpstr>
      <vt:lpstr>NEW TESTAMENT ASSEMBLIES:</vt:lpstr>
      <vt:lpstr>NEW TESTAMENT ASSEMBLIES: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317</cp:revision>
  <dcterms:created xsi:type="dcterms:W3CDTF">2015-11-19T20:45:57Z</dcterms:created>
  <dcterms:modified xsi:type="dcterms:W3CDTF">2023-06-22T17:06:26Z</dcterms:modified>
</cp:coreProperties>
</file>