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8" r:id="rId5"/>
    <p:sldId id="317" r:id="rId6"/>
    <p:sldId id="316" r:id="rId7"/>
    <p:sldId id="315" r:id="rId8"/>
    <p:sldId id="31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8"/>
            <p14:sldId id="317"/>
            <p14:sldId id="316"/>
            <p14:sldId id="315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“NEW TESTAMENT USES OF THE OLD TESTAMENT”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NEW TESTAMENT USES: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LEARNING – (ROM. 15:4)</a:t>
            </a:r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NEW TESTAMENT USES: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EXAMPLES</a:t>
            </a:r>
          </a:p>
          <a:p>
            <a:pPr marL="0" indent="0">
              <a:buNone/>
            </a:pPr>
            <a:r>
              <a:rPr lang="en-US" dirty="0"/>
              <a:t>	(I COR. 10:11)</a:t>
            </a:r>
          </a:p>
        </p:txBody>
      </p:sp>
    </p:spTree>
    <p:extLst>
      <p:ext uri="{BB962C8B-B14F-4D97-AF65-F5344CB8AC3E}">
        <p14:creationId xmlns:p14="http://schemas.microsoft.com/office/powerpoint/2010/main" val="37330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NEW TESTAMENT USES: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ADMONITIONS</a:t>
            </a:r>
          </a:p>
          <a:p>
            <a:pPr marL="0" indent="0">
              <a:buNone/>
            </a:pPr>
            <a:r>
              <a:rPr lang="en-US" dirty="0"/>
              <a:t>	(HEB. 2:1-2)  (II PET. 2:4-9)</a:t>
            </a:r>
          </a:p>
        </p:txBody>
      </p:sp>
    </p:spTree>
    <p:extLst>
      <p:ext uri="{BB962C8B-B14F-4D97-AF65-F5344CB8AC3E}">
        <p14:creationId xmlns:p14="http://schemas.microsoft.com/office/powerpoint/2010/main" val="418374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NEW TESTAMENT USES: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ADMONITIONS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TYPES/SHASOWS</a:t>
            </a:r>
          </a:p>
          <a:p>
            <a:pPr marL="0" indent="0">
              <a:buNone/>
            </a:pPr>
            <a:r>
              <a:rPr lang="en-US" dirty="0"/>
              <a:t>	(COL. 2:17)  (HEB. 10:1)</a:t>
            </a:r>
          </a:p>
        </p:txBody>
      </p:sp>
    </p:spTree>
    <p:extLst>
      <p:ext uri="{BB962C8B-B14F-4D97-AF65-F5344CB8AC3E}">
        <p14:creationId xmlns:p14="http://schemas.microsoft.com/office/powerpoint/2010/main" val="113605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NEW TESTAMENT USES: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ADMONITIONS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TYPES/SHASOWS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FULFILLED PROPHECY</a:t>
            </a:r>
          </a:p>
          <a:p>
            <a:pPr marL="0" indent="0">
              <a:buNone/>
            </a:pPr>
            <a:r>
              <a:rPr lang="en-US" dirty="0"/>
              <a:t>	(ACTS 1:20; 2:16; 3:24; 4:11)</a:t>
            </a:r>
          </a:p>
        </p:txBody>
      </p:sp>
    </p:spTree>
    <p:extLst>
      <p:ext uri="{BB962C8B-B14F-4D97-AF65-F5344CB8AC3E}">
        <p14:creationId xmlns:p14="http://schemas.microsoft.com/office/powerpoint/2010/main" val="1833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NEW TESTAMENT USES: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ADMONITIONS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TYPES/SHASOWS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FULFILLED PROPHECY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WISDOM</a:t>
            </a:r>
          </a:p>
        </p:txBody>
      </p:sp>
    </p:spTree>
    <p:extLst>
      <p:ext uri="{BB962C8B-B14F-4D97-AF65-F5344CB8AC3E}">
        <p14:creationId xmlns:p14="http://schemas.microsoft.com/office/powerpoint/2010/main" val="927550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109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“NEW TESTAMENT USES OF THE OLD TESTAMENT”</vt:lpstr>
      <vt:lpstr>NEW TESTAMENT USES:</vt:lpstr>
      <vt:lpstr>NEW TESTAMENT USES:</vt:lpstr>
      <vt:lpstr>NEW TESTAMENT USES:</vt:lpstr>
      <vt:lpstr>NEW TESTAMENT USES:</vt:lpstr>
      <vt:lpstr>NEW TESTAMENT USES:</vt:lpstr>
      <vt:lpstr>NEW TESTAMENT USES: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318</cp:revision>
  <dcterms:created xsi:type="dcterms:W3CDTF">2015-11-19T20:45:57Z</dcterms:created>
  <dcterms:modified xsi:type="dcterms:W3CDTF">2023-06-22T16:59:51Z</dcterms:modified>
</cp:coreProperties>
</file>