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10" r:id="rId5"/>
    <p:sldId id="309" r:id="rId6"/>
    <p:sldId id="308" r:id="rId7"/>
    <p:sldId id="307" r:id="rId8"/>
    <p:sldId id="311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10"/>
            <p14:sldId id="309"/>
            <p14:sldId id="308"/>
            <p14:sldId id="307"/>
            <p14:sldId id="311"/>
            <p14:sldId id="312"/>
            <p14:sldId id="313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FE20-31C6-DC93-40F4-A05D983F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TIME: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CE64-4BFB-20A0-FDA2-E75186B18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OF “POLITICS AS USUAL”</a:t>
            </a:r>
          </a:p>
          <a:p>
            <a:endParaRPr lang="en-US" dirty="0"/>
          </a:p>
          <a:p>
            <a:r>
              <a:rPr lang="en-US" dirty="0"/>
              <a:t>TIME OF “CONSENTING ADULTS”</a:t>
            </a:r>
          </a:p>
          <a:p>
            <a:endParaRPr lang="en-US" dirty="0"/>
          </a:p>
          <a:p>
            <a:r>
              <a:rPr lang="en-US" dirty="0"/>
              <a:t>TIME OF EXHIBITIONISM</a:t>
            </a:r>
          </a:p>
          <a:p>
            <a:pPr marL="0" indent="0">
              <a:buNone/>
            </a:pPr>
            <a:r>
              <a:rPr lang="en-US" dirty="0"/>
              <a:t>	(I PET. 3:4)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8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FE20-31C6-DC93-40F4-A05D983F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TIME: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CE64-4BFB-20A0-FDA2-E75186B18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TIME OF “POLITICS AS USUAL”</a:t>
            </a:r>
          </a:p>
          <a:p>
            <a:endParaRPr lang="en-US" dirty="0"/>
          </a:p>
          <a:p>
            <a:r>
              <a:rPr lang="en-US" dirty="0"/>
              <a:t>TIME OF “CONSENTING ADULTS”</a:t>
            </a:r>
          </a:p>
          <a:p>
            <a:endParaRPr lang="en-US" dirty="0"/>
          </a:p>
          <a:p>
            <a:r>
              <a:rPr lang="en-US" dirty="0"/>
              <a:t>TIME OF EXHIBITIONISM</a:t>
            </a:r>
          </a:p>
          <a:p>
            <a:endParaRPr lang="en-US" dirty="0"/>
          </a:p>
          <a:p>
            <a:r>
              <a:rPr lang="en-US" dirty="0"/>
              <a:t>TIME OF NO SANCTITY OF MARRIAGE</a:t>
            </a:r>
          </a:p>
          <a:p>
            <a:pPr marL="0" indent="0">
              <a:buNone/>
            </a:pPr>
            <a:r>
              <a:rPr lang="en-US" dirty="0"/>
              <a:t>	(ROM. 7:2)  (MT. 19:9)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65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FE20-31C6-DC93-40F4-A05D983F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TIME: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CE64-4BFB-20A0-FDA2-E75186B18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TIME OF “POLITICS AS USUAL”</a:t>
            </a:r>
          </a:p>
          <a:p>
            <a:endParaRPr lang="en-US" dirty="0"/>
          </a:p>
          <a:p>
            <a:r>
              <a:rPr lang="en-US" dirty="0"/>
              <a:t>TIME OF “CONSENTING ADULTS”</a:t>
            </a:r>
          </a:p>
          <a:p>
            <a:endParaRPr lang="en-US" dirty="0"/>
          </a:p>
          <a:p>
            <a:r>
              <a:rPr lang="en-US" dirty="0"/>
              <a:t>TIME OF EXHIBITIONISM</a:t>
            </a:r>
          </a:p>
          <a:p>
            <a:endParaRPr lang="en-US" dirty="0"/>
          </a:p>
          <a:p>
            <a:r>
              <a:rPr lang="en-US" dirty="0"/>
              <a:t>TIME OF NO SANCTITY OF MARRIAGE</a:t>
            </a:r>
          </a:p>
          <a:p>
            <a:endParaRPr lang="en-US" dirty="0"/>
          </a:p>
          <a:p>
            <a:r>
              <a:rPr lang="en-US" dirty="0"/>
              <a:t>TIME WHEN </a:t>
            </a:r>
            <a:r>
              <a:rPr lang="en-US"/>
              <a:t>LIFE IS CHEAP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7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 TIME LIKE THIS”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TIME LIKE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OF “POLITICS AS USUAL”</a:t>
            </a:r>
          </a:p>
          <a:p>
            <a:pPr marL="0" indent="0">
              <a:buNone/>
            </a:pPr>
            <a:r>
              <a:rPr lang="en-US" dirty="0"/>
              <a:t>	(1:1-6)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TIME LIKE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OF “POLITICS AS USUAL”</a:t>
            </a:r>
          </a:p>
          <a:p>
            <a:endParaRPr lang="en-US" dirty="0"/>
          </a:p>
          <a:p>
            <a:r>
              <a:rPr lang="en-US" dirty="0"/>
              <a:t>TIME OF “CONSENTING ADULTS”</a:t>
            </a:r>
          </a:p>
          <a:p>
            <a:pPr marL="0" indent="0">
              <a:buNone/>
            </a:pPr>
            <a:r>
              <a:rPr lang="en-US" dirty="0"/>
              <a:t>	(1:7-8)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5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TIME LIKE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OF “POLITICS AS USUAL”</a:t>
            </a:r>
          </a:p>
          <a:p>
            <a:endParaRPr lang="en-US" dirty="0"/>
          </a:p>
          <a:p>
            <a:r>
              <a:rPr lang="en-US" dirty="0"/>
              <a:t>TIME OF “CONSENTING ADULTS”</a:t>
            </a:r>
          </a:p>
          <a:p>
            <a:endParaRPr lang="en-US" dirty="0"/>
          </a:p>
          <a:p>
            <a:r>
              <a:rPr lang="en-US" dirty="0"/>
              <a:t>TIME OF EXHIBITIONISM</a:t>
            </a:r>
          </a:p>
          <a:p>
            <a:pPr marL="0" indent="0">
              <a:buNone/>
            </a:pPr>
            <a:r>
              <a:rPr lang="en-US" dirty="0"/>
              <a:t>	(1:11)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6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TIME LIKE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TIME OF “POLITICS AS USUAL”</a:t>
            </a:r>
          </a:p>
          <a:p>
            <a:endParaRPr lang="en-US" dirty="0"/>
          </a:p>
          <a:p>
            <a:r>
              <a:rPr lang="en-US" dirty="0"/>
              <a:t>TIME OF “CONSENTING ADULTS”</a:t>
            </a:r>
          </a:p>
          <a:p>
            <a:endParaRPr lang="en-US" dirty="0"/>
          </a:p>
          <a:p>
            <a:r>
              <a:rPr lang="en-US" dirty="0"/>
              <a:t>TIME OF EXHIBITIONISM</a:t>
            </a:r>
          </a:p>
          <a:p>
            <a:endParaRPr lang="en-US" dirty="0"/>
          </a:p>
          <a:p>
            <a:r>
              <a:rPr lang="en-US" dirty="0"/>
              <a:t>TIME OF NO SANCTITY OF MARRIAGE</a:t>
            </a:r>
          </a:p>
          <a:p>
            <a:pPr marL="0" indent="0">
              <a:buNone/>
            </a:pPr>
            <a:r>
              <a:rPr lang="en-US" dirty="0"/>
              <a:t>	(1:19)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4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TIME LIKE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TIME OF “POLITICS AS USUAL”</a:t>
            </a:r>
          </a:p>
          <a:p>
            <a:endParaRPr lang="en-US" dirty="0"/>
          </a:p>
          <a:p>
            <a:r>
              <a:rPr lang="en-US" dirty="0"/>
              <a:t>TIME OF “CONSENTING ADULTS”</a:t>
            </a:r>
          </a:p>
          <a:p>
            <a:endParaRPr lang="en-US" dirty="0"/>
          </a:p>
          <a:p>
            <a:r>
              <a:rPr lang="en-US" dirty="0"/>
              <a:t>TIME OF EXHIBITIONISM</a:t>
            </a:r>
          </a:p>
          <a:p>
            <a:endParaRPr lang="en-US" dirty="0"/>
          </a:p>
          <a:p>
            <a:r>
              <a:rPr lang="en-US" dirty="0"/>
              <a:t>TIME OF NO SANCTITY OF MARRIAGE</a:t>
            </a:r>
          </a:p>
          <a:p>
            <a:endParaRPr lang="en-US" dirty="0"/>
          </a:p>
          <a:p>
            <a:r>
              <a:rPr lang="en-US" dirty="0"/>
              <a:t>TIME WHEN LIFE WAS CHEAP – (3:6)</a:t>
            </a:r>
          </a:p>
        </p:txBody>
      </p:sp>
    </p:spTree>
    <p:extLst>
      <p:ext uri="{BB962C8B-B14F-4D97-AF65-F5344CB8AC3E}">
        <p14:creationId xmlns:p14="http://schemas.microsoft.com/office/powerpoint/2010/main" val="149962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FE20-31C6-DC93-40F4-A05D983F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TIME: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CE64-4BFB-20A0-FDA2-E75186B18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OF “POLITICS AS USUAL”</a:t>
            </a:r>
          </a:p>
          <a:p>
            <a:pPr marL="0" indent="0">
              <a:buNone/>
            </a:pPr>
            <a:r>
              <a:rPr lang="en-US" dirty="0"/>
              <a:t>	(I PET. 2:14)  (ACTS 23:2+)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39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FE20-31C6-DC93-40F4-A05D983F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TIME: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CE64-4BFB-20A0-FDA2-E75186B18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OF “POLITICS AS USUAL”</a:t>
            </a:r>
          </a:p>
          <a:p>
            <a:endParaRPr lang="en-US" dirty="0"/>
          </a:p>
          <a:p>
            <a:r>
              <a:rPr lang="en-US" dirty="0"/>
              <a:t>TIME OF “CONSENTING ADULTS”</a:t>
            </a:r>
          </a:p>
          <a:p>
            <a:pPr marL="0" indent="0">
              <a:buNone/>
            </a:pPr>
            <a:r>
              <a:rPr lang="en-US" dirty="0"/>
              <a:t>	(I PET. 4:1+)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4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272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“A TIME LIKE THIS”</vt:lpstr>
      <vt:lpstr>A TIME LIKE WHAT?</vt:lpstr>
      <vt:lpstr>A TIME LIKE WHAT?</vt:lpstr>
      <vt:lpstr>A TIME LIKE WHAT?</vt:lpstr>
      <vt:lpstr>A TIME LIKE WHAT?</vt:lpstr>
      <vt:lpstr>A TIME LIKE WHAT?</vt:lpstr>
      <vt:lpstr>OUR TIME:</vt:lpstr>
      <vt:lpstr>OUR TIME:</vt:lpstr>
      <vt:lpstr>OUR TIME:</vt:lpstr>
      <vt:lpstr>OUR TIME:</vt:lpstr>
      <vt:lpstr>OUR TIME: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313</cp:revision>
  <dcterms:created xsi:type="dcterms:W3CDTF">2015-11-19T20:45:57Z</dcterms:created>
  <dcterms:modified xsi:type="dcterms:W3CDTF">2023-05-23T18:23:12Z</dcterms:modified>
</cp:coreProperties>
</file>