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“WHEN JESUS ASCENDED”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HEAVEN’S VIEWPOINT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KING RECEIVING A KINGDOM</a:t>
            </a:r>
          </a:p>
          <a:p>
            <a:pPr marL="0" indent="0">
              <a:buNone/>
            </a:pPr>
            <a:r>
              <a:rPr lang="en-US" dirty="0"/>
              <a:t>	(DAN. 7:13-14)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HEAVEN’S VIEWPOINT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KING RECEIVING A KINGDOM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EXALTED SON</a:t>
            </a:r>
          </a:p>
          <a:p>
            <a:pPr marL="0" indent="0">
              <a:buNone/>
            </a:pPr>
            <a:r>
              <a:rPr lang="en-US" dirty="0"/>
              <a:t>	(REV. 5:8+)  (PHIL. 2:9-10)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4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HEAVEN’S VIEWPOINT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KING RECEIVING A KINGDOM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EXALTED SON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GREAT HIGH PRIEST</a:t>
            </a:r>
          </a:p>
          <a:p>
            <a:pPr marL="0" indent="0">
              <a:buNone/>
            </a:pPr>
            <a:r>
              <a:rPr lang="en-US" dirty="0"/>
              <a:t>	(HEB. </a:t>
            </a:r>
            <a:r>
              <a:rPr lang="en-US"/>
              <a:t>4:14-16; 10:11-13)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3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1613</TotalTime>
  <Words>57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“WHEN JESUS ASCENDED”</vt:lpstr>
      <vt:lpstr>HEAVEN’S VIEWPOINT</vt:lpstr>
      <vt:lpstr>HEAVEN’S VIEWPOINT</vt:lpstr>
      <vt:lpstr>HEAVEN’S VIEWPOINT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312</cp:revision>
  <dcterms:created xsi:type="dcterms:W3CDTF">2015-11-19T20:45:57Z</dcterms:created>
  <dcterms:modified xsi:type="dcterms:W3CDTF">2023-05-17T22:43:15Z</dcterms:modified>
</cp:coreProperties>
</file>