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6" r:id="rId4"/>
    <p:sldId id="309" r:id="rId5"/>
    <p:sldId id="308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6"/>
            <p14:sldId id="309"/>
            <p14:sldId id="308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 IS  IT  I ? 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IS IT I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“THE CHURCH ISN’T GROWING”</a:t>
            </a:r>
          </a:p>
          <a:p>
            <a:pPr marL="0" indent="0">
              <a:buNone/>
            </a:pPr>
            <a:r>
              <a:rPr lang="en-US" dirty="0"/>
              <a:t>	(II TIM. 2:2)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0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IS IT I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“THE CHURCH ISN’T GROWING”</a:t>
            </a:r>
          </a:p>
          <a:p>
            <a:endParaRPr lang="en-US" dirty="0"/>
          </a:p>
          <a:p>
            <a:r>
              <a:rPr lang="en-US" dirty="0"/>
              <a:t>“THE CHURCH ISN’T FRIENDLY”</a:t>
            </a:r>
          </a:p>
          <a:p>
            <a:pPr marL="0" indent="0">
              <a:buNone/>
            </a:pPr>
            <a:r>
              <a:rPr lang="en-US" dirty="0"/>
              <a:t>	(I THES. 5:11)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99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IS IT I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“THE CHURCH ISN’T GROWING”</a:t>
            </a:r>
          </a:p>
          <a:p>
            <a:endParaRPr lang="en-US" dirty="0"/>
          </a:p>
          <a:p>
            <a:r>
              <a:rPr lang="en-US" dirty="0"/>
              <a:t>“THE CHURCH ISN’T FRIENDLY”</a:t>
            </a:r>
          </a:p>
          <a:p>
            <a:endParaRPr lang="en-US" dirty="0"/>
          </a:p>
          <a:p>
            <a:r>
              <a:rPr lang="en-US" dirty="0"/>
              <a:t>“THE CHURCH ISN’T AS KNOWLEDGEABLE”</a:t>
            </a:r>
          </a:p>
          <a:p>
            <a:pPr marL="0" indent="0">
              <a:buNone/>
            </a:pPr>
            <a:r>
              <a:rPr lang="en-US" dirty="0"/>
              <a:t>	(II TIM. 2:15)  (I PET. 3:15)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867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IS IT I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“</a:t>
            </a:r>
            <a:r>
              <a:rPr lang="en-US" dirty="0"/>
              <a:t>THE CHURCH ISN’T GROWING”</a:t>
            </a:r>
          </a:p>
          <a:p>
            <a:endParaRPr lang="en-US" dirty="0"/>
          </a:p>
          <a:p>
            <a:r>
              <a:rPr lang="en-US" dirty="0"/>
              <a:t>“THE CHURCH ISN’T FRIENDLY”</a:t>
            </a:r>
          </a:p>
          <a:p>
            <a:endParaRPr lang="en-US" dirty="0"/>
          </a:p>
          <a:p>
            <a:r>
              <a:rPr lang="en-US" dirty="0"/>
              <a:t>“THE CHURCH ISN’T AS KNOWLEDGEABLE”</a:t>
            </a:r>
          </a:p>
          <a:p>
            <a:endParaRPr lang="en-US" dirty="0"/>
          </a:p>
          <a:p>
            <a:r>
              <a:rPr lang="en-US" dirty="0"/>
              <a:t>“THE CHURCH IS LOSING ITS YOUNG”</a:t>
            </a:r>
          </a:p>
        </p:txBody>
      </p:sp>
    </p:spTree>
    <p:extLst>
      <p:ext uri="{BB962C8B-B14F-4D97-AF65-F5344CB8AC3E}">
        <p14:creationId xmlns:p14="http://schemas.microsoft.com/office/powerpoint/2010/main" val="2811331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1611</TotalTime>
  <Words>113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“ IS  IT  I ? ”</vt:lpstr>
      <vt:lpstr>IS IT I ?</vt:lpstr>
      <vt:lpstr>IS IT I ?</vt:lpstr>
      <vt:lpstr>IS IT I ?</vt:lpstr>
      <vt:lpstr>IS IT I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311</cp:revision>
  <dcterms:created xsi:type="dcterms:W3CDTF">2015-11-19T20:45:57Z</dcterms:created>
  <dcterms:modified xsi:type="dcterms:W3CDTF">2023-05-12T16:06:13Z</dcterms:modified>
</cp:coreProperties>
</file>