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5" r:id="rId5"/>
    <p:sldId id="314" r:id="rId6"/>
    <p:sldId id="316" r:id="rId7"/>
    <p:sldId id="319" r:id="rId8"/>
    <p:sldId id="318" r:id="rId9"/>
    <p:sldId id="31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5"/>
            <p14:sldId id="314"/>
            <p14:sldId id="316"/>
            <p14:sldId id="319"/>
            <p14:sldId id="318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“HUMILITY”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 NEED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GOD COMMANDS IT</a:t>
            </a:r>
          </a:p>
          <a:p>
            <a:pPr marL="0" indent="0">
              <a:buNone/>
            </a:pPr>
            <a:r>
              <a:rPr lang="en-US" dirty="0"/>
              <a:t>	(COL. 3:12)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 NEED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GOD COMMANDS IT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PEOPLE ARE MORE ACCEPTING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7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 NEED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GOD COMMANDS IT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PEOPLE ARE MORE ACCEPTING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FUTURE EXALTATION</a:t>
            </a:r>
          </a:p>
          <a:p>
            <a:pPr marL="0" indent="0">
              <a:buNone/>
            </a:pPr>
            <a:r>
              <a:rPr lang="en-US" dirty="0"/>
              <a:t>	(I PET. 5:6)  (EX. 10:3)</a:t>
            </a:r>
          </a:p>
        </p:txBody>
      </p:sp>
    </p:spTree>
    <p:extLst>
      <p:ext uri="{BB962C8B-B14F-4D97-AF65-F5344CB8AC3E}">
        <p14:creationId xmlns:p14="http://schemas.microsoft.com/office/powerpoint/2010/main" val="4288389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64B9-D11F-C61E-3DE6-199BF714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DEVELOP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919A-1102-EDF5-8855-873463A7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</a:t>
            </a:r>
          </a:p>
          <a:p>
            <a:pPr marL="0" indent="0">
              <a:buNone/>
            </a:pPr>
            <a:r>
              <a:rPr lang="en-US" dirty="0"/>
              <a:t>	(II CHRON. 20:12)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68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64B9-D11F-C61E-3DE6-199BF714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DEVELOP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919A-1102-EDF5-8855-873463A7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 MORE</a:t>
            </a:r>
          </a:p>
          <a:p>
            <a:pPr marL="0" indent="0">
              <a:buNone/>
            </a:pPr>
            <a:r>
              <a:rPr lang="en-US" dirty="0"/>
              <a:t>	(PHIL. 2:3+)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6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64B9-D11F-C61E-3DE6-199BF714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DEVELOP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919A-1102-EDF5-8855-873463A7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 MORE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KEEP PROPER FRAME OF REFERENCE</a:t>
            </a:r>
          </a:p>
          <a:p>
            <a:pPr marL="0" indent="0">
              <a:buNone/>
            </a:pPr>
            <a:r>
              <a:rPr lang="en-US" dirty="0"/>
              <a:t>	(MT. 5:48)  (I PET. 2 :21)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2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564B9-D11F-C61E-3DE6-199BF714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HOW TO DEVELOP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8919A-1102-EDF5-8855-873463A78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PRAY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STUDY MORE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KEEP PROPER FRAME OF REFERENCE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SERVE – (JN. </a:t>
            </a:r>
            <a:r>
              <a:rPr lang="en-US"/>
              <a:t>13:4+)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6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</TotalTime>
  <Words>120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“HUMILITY”</vt:lpstr>
      <vt:lpstr>THE  NEED </vt:lpstr>
      <vt:lpstr>THE  NEED </vt:lpstr>
      <vt:lpstr>THE  NEED </vt:lpstr>
      <vt:lpstr>HOW TO DEVELOP IT?</vt:lpstr>
      <vt:lpstr>HOW TO DEVELOP IT?</vt:lpstr>
      <vt:lpstr>HOW TO DEVELOP IT?</vt:lpstr>
      <vt:lpstr>HOW TO DEVELOP IT?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313</cp:revision>
  <dcterms:created xsi:type="dcterms:W3CDTF">2015-11-19T20:45:57Z</dcterms:created>
  <dcterms:modified xsi:type="dcterms:W3CDTF">2023-05-12T16:01:39Z</dcterms:modified>
</cp:coreProperties>
</file>