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 MODEST HEART”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MODEST HEART: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TEACH IT</a:t>
            </a:r>
          </a:p>
          <a:p>
            <a:pPr marL="0" indent="0">
              <a:buNone/>
            </a:pPr>
            <a:r>
              <a:rPr lang="en-US" dirty="0"/>
              <a:t>	(GEN. 3:7, 21)</a:t>
            </a:r>
          </a:p>
          <a:p>
            <a:pPr marL="0" indent="0">
              <a:buNone/>
            </a:pPr>
            <a:r>
              <a:rPr lang="en-US" dirty="0"/>
              <a:t>	(DEUT. 22:5)  (EX. 28:42)</a:t>
            </a:r>
          </a:p>
          <a:p>
            <a:pPr marL="0" indent="0">
              <a:buNone/>
            </a:pPr>
            <a:r>
              <a:rPr lang="en-US" dirty="0"/>
              <a:t>	(I TIM. 2:9-10)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MODEST HEART: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TEACH 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FOR SELF</a:t>
            </a:r>
          </a:p>
          <a:p>
            <a:pPr marL="0" indent="0">
              <a:buNone/>
            </a:pPr>
            <a:r>
              <a:rPr lang="en-US" dirty="0"/>
              <a:t>	(HEB. 10:16)  (PROV. 4:23+)</a:t>
            </a:r>
          </a:p>
          <a:p>
            <a:pPr marL="0" indent="0">
              <a:buNone/>
            </a:pPr>
            <a:r>
              <a:rPr lang="en-US" dirty="0"/>
              <a:t>	(I TIM. 2:9-10)  (I PET. 3:3-4)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9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MODEST HEART: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TEACH 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FOR SELF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ARE OUR BROTHER’S KEEPER</a:t>
            </a:r>
          </a:p>
          <a:p>
            <a:pPr marL="0" indent="0">
              <a:buNone/>
            </a:pPr>
            <a:r>
              <a:rPr lang="en-US" dirty="0"/>
              <a:t>	(LK. </a:t>
            </a:r>
            <a:r>
              <a:rPr lang="en-US"/>
              <a:t>17:1-2)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9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90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“A MODEST HEART”</vt:lpstr>
      <vt:lpstr>A MODEST HEART:</vt:lpstr>
      <vt:lpstr>A MODEST HEART:</vt:lpstr>
      <vt:lpstr>A MODEST HEART: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310</cp:revision>
  <dcterms:created xsi:type="dcterms:W3CDTF">2015-11-19T20:45:57Z</dcterms:created>
  <dcterms:modified xsi:type="dcterms:W3CDTF">2023-05-04T16:13:57Z</dcterms:modified>
</cp:coreProperties>
</file>