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303" r:id="rId3"/>
    <p:sldId id="313" r:id="rId4"/>
    <p:sldId id="314" r:id="rId5"/>
    <p:sldId id="315" r:id="rId6"/>
    <p:sldId id="31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303"/>
            <p14:sldId id="313"/>
            <p14:sldId id="314"/>
            <p14:sldId id="315"/>
            <p14:sldId id="31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“VIGILANCE”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30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REASON ?</a:t>
            </a:r>
          </a:p>
          <a:p>
            <a:pPr marL="0" indent="0">
              <a:buNone/>
            </a:pPr>
            <a:r>
              <a:rPr lang="en-US" dirty="0"/>
              <a:t>	(I PET. 5:6-9)  (II COR. 11:13-15)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47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REASON 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REQUIREMENTS ?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761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REASON 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REQUIREMENTS ?</a:t>
            </a:r>
          </a:p>
          <a:p>
            <a:pPr marL="0" indent="0">
              <a:buNone/>
            </a:pPr>
            <a:r>
              <a:rPr lang="en-US" dirty="0"/>
              <a:t>	* CONSISTENCY – (I THES. 5:6-8)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785576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42C76-E1D0-E9E0-E7B5-87A9B4D70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APPLICATIONS: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1056E7-E870-4155-E643-9B7A32724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REASON ?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REQUIREMENTS ?</a:t>
            </a:r>
          </a:p>
          <a:p>
            <a:pPr marL="0" indent="0">
              <a:buNone/>
            </a:pPr>
            <a:r>
              <a:rPr lang="en-US" dirty="0"/>
              <a:t>	* CONSISTENCY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*READINESS / ACTION – (I PET. </a:t>
            </a:r>
            <a:r>
              <a:rPr lang="en-US"/>
              <a:t>3:15)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825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1612</TotalTime>
  <Words>64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“VIGILANCE”</vt:lpstr>
      <vt:lpstr>APPLICATIONS:</vt:lpstr>
      <vt:lpstr>APPLICATIONS:</vt:lpstr>
      <vt:lpstr>APPLICATIONS:</vt:lpstr>
      <vt:lpstr>APPLICATIONS: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312</cp:revision>
  <dcterms:created xsi:type="dcterms:W3CDTF">2015-11-19T20:45:57Z</dcterms:created>
  <dcterms:modified xsi:type="dcterms:W3CDTF">2023-05-04T16:08:54Z</dcterms:modified>
</cp:coreProperties>
</file>