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  <p:sldId id="309" r:id="rId7"/>
    <p:sldId id="310" r:id="rId8"/>
    <p:sldId id="31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  <p14:sldId id="309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“IS YOUR FAMILY OKAY?”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IS YOUR FAMILY?: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CHILDREN</a:t>
            </a:r>
          </a:p>
          <a:p>
            <a:pPr marL="0" indent="0">
              <a:buNone/>
            </a:pPr>
            <a:r>
              <a:rPr lang="en-US" dirty="0"/>
              <a:t>	(COL. 3:20)  (EPH. 6:1-3)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IS YOUR FAMILY?: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CHILDREN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PARENTS</a:t>
            </a:r>
          </a:p>
          <a:p>
            <a:pPr marL="0" indent="0">
              <a:buNone/>
            </a:pPr>
            <a:r>
              <a:rPr lang="en-US" dirty="0"/>
              <a:t>	(TIT. 2:4)  (HOS. 8:7)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IS YOUR FAMILY?: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CHILDREN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SPOUSES</a:t>
            </a:r>
          </a:p>
          <a:p>
            <a:pPr marL="0" indent="0">
              <a:buNone/>
            </a:pPr>
            <a:r>
              <a:rPr lang="en-US" dirty="0"/>
              <a:t>	(EPH. 5:22-33)</a:t>
            </a:r>
          </a:p>
          <a:p>
            <a:pPr marL="0" indent="0">
              <a:buNone/>
            </a:pPr>
            <a:r>
              <a:rPr lang="en-US" dirty="0"/>
              <a:t>	(I PET. 3:7)  (I COR. 11:3)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9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332C-413A-5544-2531-F2AB4F9B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POSSIBLE RESPONSES: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116C-F3B3-29D6-EA05-F5D24F88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THINK YOU HAVE ALL THE ANSWERS”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6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332C-413A-5544-2531-F2AB4F9B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POSSIBLE RESPONSES: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116C-F3B3-29D6-EA05-F5D24F88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THINK YOU HAVE ALL THE ANSWERS”</a:t>
            </a:r>
          </a:p>
          <a:p>
            <a:endParaRPr lang="en-US" dirty="0"/>
          </a:p>
          <a:p>
            <a:r>
              <a:rPr lang="en-US" dirty="0"/>
              <a:t>“WHAT WE DO WORKS FOR US”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2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332C-413A-5544-2531-F2AB4F9B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POSSIBLE RESPONSES: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116C-F3B3-29D6-EA05-F5D24F88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THINK YOU HAVE ALL THE ANSWERS”</a:t>
            </a:r>
          </a:p>
          <a:p>
            <a:endParaRPr lang="en-US" dirty="0"/>
          </a:p>
          <a:p>
            <a:r>
              <a:rPr lang="en-US" dirty="0"/>
              <a:t>“WHAT WE DO WORKS FOR US”</a:t>
            </a:r>
          </a:p>
          <a:p>
            <a:endParaRPr lang="en-US" dirty="0"/>
          </a:p>
          <a:p>
            <a:r>
              <a:rPr lang="en-US" dirty="0"/>
              <a:t>“I NEED THIS.  I CAN BETTER”</a:t>
            </a:r>
          </a:p>
        </p:txBody>
      </p:sp>
    </p:spTree>
    <p:extLst>
      <p:ext uri="{BB962C8B-B14F-4D97-AF65-F5344CB8AC3E}">
        <p14:creationId xmlns:p14="http://schemas.microsoft.com/office/powerpoint/2010/main" val="65105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129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“IS YOUR FAMILY OKAY?”</vt:lpstr>
      <vt:lpstr>HOW IS YOUR FAMILY?:</vt:lpstr>
      <vt:lpstr>HOW IS YOUR FAMILY?:</vt:lpstr>
      <vt:lpstr>HOW IS YOUR FAMILY?:</vt:lpstr>
      <vt:lpstr>POSSIBLE RESPONSES:</vt:lpstr>
      <vt:lpstr>POSSIBLE RESPONSES:</vt:lpstr>
      <vt:lpstr>POSSIBLE RESPONSES: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309</cp:revision>
  <dcterms:created xsi:type="dcterms:W3CDTF">2015-11-19T20:45:57Z</dcterms:created>
  <dcterms:modified xsi:type="dcterms:W3CDTF">2023-04-26T16:41:04Z</dcterms:modified>
</cp:coreProperties>
</file>