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6" r:id="rId5"/>
    <p:sldId id="315" r:id="rId6"/>
    <p:sldId id="31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6"/>
            <p14:sldId id="315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“DAILY”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PRIORITIES / TIME / EFFORT</a:t>
            </a:r>
          </a:p>
          <a:p>
            <a:pPr marL="0" indent="0">
              <a:buNone/>
            </a:pPr>
            <a:r>
              <a:rPr lang="en-US" dirty="0"/>
              <a:t>	(MT. 6:33)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PRIORITIES / TIME / EFFORT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RAISING CHILDREN</a:t>
            </a:r>
          </a:p>
          <a:p>
            <a:pPr marL="0" indent="0">
              <a:buNone/>
            </a:pPr>
            <a:r>
              <a:rPr lang="en-US" dirty="0"/>
              <a:t>	(DEUT. 6:6-9)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3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PRIORITIES / TIME / EFFORT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RAISING CHILDREN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ELDERSHIPS</a:t>
            </a:r>
          </a:p>
          <a:p>
            <a:pPr marL="0" indent="0">
              <a:buNone/>
            </a:pPr>
            <a:r>
              <a:rPr lang="en-US" dirty="0"/>
              <a:t>	(TIT. 1:7-9)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0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PRIORITIES / TIME / EFFORT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RAISING CHILDREN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ELDERSHIPS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DEATH – (GAL. 2:20)</a:t>
            </a:r>
          </a:p>
        </p:txBody>
      </p:sp>
    </p:spTree>
    <p:extLst>
      <p:ext uri="{BB962C8B-B14F-4D97-AF65-F5344CB8AC3E}">
        <p14:creationId xmlns:p14="http://schemas.microsoft.com/office/powerpoint/2010/main" val="150181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</TotalTime>
  <Words>64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“DAILY”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311</cp:revision>
  <dcterms:created xsi:type="dcterms:W3CDTF">2015-11-19T20:45:57Z</dcterms:created>
  <dcterms:modified xsi:type="dcterms:W3CDTF">2023-04-26T16:36:40Z</dcterms:modified>
</cp:coreProperties>
</file>