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06" r:id="rId4"/>
    <p:sldId id="30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06"/>
            <p14:sldId id="308"/>
            <p14:sldId id="3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“LOOKING TO HEAVEN”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LOOK ABOVE FOR HOPE</a:t>
            </a:r>
          </a:p>
          <a:p>
            <a:pPr marL="0" indent="0">
              <a:buNone/>
            </a:pPr>
            <a:r>
              <a:rPr lang="en-US" dirty="0"/>
              <a:t>	(PS. 121)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00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LOOK ABOVE FOR HOPE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 NOT LOOK LOWER THAN WHERE GOD INTENDED US TO</a:t>
            </a:r>
          </a:p>
          <a:p>
            <a:pPr marL="0" indent="0">
              <a:buNone/>
            </a:pPr>
            <a:r>
              <a:rPr lang="en-US" dirty="0"/>
              <a:t>	(COL. 3:1-4)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384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LOOK ABOVE FOR HOPE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 NOT LOOK LOWER THAN WHERE GOD INTENDED US TO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GET THERE !</a:t>
            </a:r>
          </a:p>
          <a:p>
            <a:pPr marL="0" indent="0">
              <a:buNone/>
            </a:pPr>
            <a:r>
              <a:rPr lang="en-US" dirty="0"/>
              <a:t>	(HEB. </a:t>
            </a:r>
            <a:r>
              <a:rPr lang="en-US"/>
              <a:t>12:1)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133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1596</TotalTime>
  <Words>64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“LOOKING TO HEAVEN”</vt:lpstr>
      <vt:lpstr>APPLICATIONS:</vt:lpstr>
      <vt:lpstr>APPLICATIONS:</vt:lpstr>
      <vt:lpstr>APPLICATIONS: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307</cp:revision>
  <dcterms:created xsi:type="dcterms:W3CDTF">2015-11-19T20:45:57Z</dcterms:created>
  <dcterms:modified xsi:type="dcterms:W3CDTF">2023-03-22T17:36:19Z</dcterms:modified>
</cp:coreProperties>
</file>