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5" r:id="rId5"/>
    <p:sldId id="314" r:id="rId6"/>
    <p:sldId id="316" r:id="rId7"/>
    <p:sldId id="317" r:id="rId8"/>
    <p:sldId id="318" r:id="rId9"/>
    <p:sldId id="319" r:id="rId10"/>
    <p:sldId id="32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5"/>
            <p14:sldId id="314"/>
            <p14:sldId id="316"/>
            <p14:sldId id="317"/>
            <p14:sldId id="318"/>
            <p14:sldId id="319"/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AD83-DBFE-700B-9774-B8D0D9E3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CHARACTER 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EC30-3600-E935-EDEE-22DA1940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WANTED TO PLEASE GOD</a:t>
            </a:r>
          </a:p>
          <a:p>
            <a:r>
              <a:rPr lang="en-US" dirty="0"/>
              <a:t>ACTIVE</a:t>
            </a:r>
          </a:p>
          <a:p>
            <a:r>
              <a:rPr lang="en-US" dirty="0"/>
              <a:t>TRUSTING</a:t>
            </a:r>
          </a:p>
          <a:p>
            <a:r>
              <a:rPr lang="en-US" dirty="0"/>
              <a:t>HELD FAST</a:t>
            </a:r>
          </a:p>
          <a:p>
            <a:r>
              <a:rPr lang="en-US" dirty="0"/>
              <a:t>PRAYERFUL</a:t>
            </a:r>
          </a:p>
          <a:p>
            <a:pPr marL="0" indent="0">
              <a:buNone/>
            </a:pPr>
            <a:r>
              <a:rPr lang="en-US" dirty="0"/>
              <a:t>	(II KI. 19:14; 20:2)</a:t>
            </a:r>
          </a:p>
        </p:txBody>
      </p:sp>
    </p:spTree>
    <p:extLst>
      <p:ext uri="{BB962C8B-B14F-4D97-AF65-F5344CB8AC3E}">
        <p14:creationId xmlns:p14="http://schemas.microsoft.com/office/powerpoint/2010/main" val="55759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“HEZEKIAH:</a:t>
            </a:r>
            <a:br>
              <a:rPr lang="en-US" b="1" dirty="0"/>
            </a:br>
            <a:r>
              <a:rPr lang="en-US" b="1" dirty="0"/>
              <a:t>A CHARACTER STUDY”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MADE HIM GREAT?: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HIS FAMILY</a:t>
            </a:r>
          </a:p>
          <a:p>
            <a:pPr marL="0" indent="0">
              <a:buNone/>
            </a:pPr>
            <a:r>
              <a:rPr lang="en-US" dirty="0"/>
              <a:t>	(II KI. 16:2+; 21:3+)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MADE HIM GREAT?: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HIS FAMILY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HIS AGE</a:t>
            </a:r>
          </a:p>
          <a:p>
            <a:pPr marL="0" indent="0">
              <a:buNone/>
            </a:pPr>
            <a:r>
              <a:rPr lang="en-US" dirty="0"/>
              <a:t>	(II KI. 18:2)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1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MADE HIM GREAT?: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HIS FAMILY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HIS 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HIS PRIDE</a:t>
            </a:r>
          </a:p>
          <a:p>
            <a:pPr marL="0" indent="0">
              <a:buNone/>
            </a:pPr>
            <a:r>
              <a:rPr lang="en-US" dirty="0"/>
              <a:t>	(II KI. 20:13)</a:t>
            </a:r>
          </a:p>
        </p:txBody>
      </p:sp>
    </p:spTree>
    <p:extLst>
      <p:ext uri="{BB962C8B-B14F-4D97-AF65-F5344CB8AC3E}">
        <p14:creationId xmlns:p14="http://schemas.microsoft.com/office/powerpoint/2010/main" val="46583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AD83-DBFE-700B-9774-B8D0D9E3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CHARACTER 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EC30-3600-E935-EDEE-22DA1940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WANTED TO PLEASE GOD – (V. 3)</a:t>
            </a:r>
          </a:p>
          <a:p>
            <a:pPr marL="0" indent="0">
              <a:buNone/>
            </a:pPr>
            <a:r>
              <a:rPr lang="en-US" dirty="0"/>
              <a:t>	(GAL. 1:10)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9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AD83-DBFE-700B-9774-B8D0D9E3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CHARACTER 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EC30-3600-E935-EDEE-22DA1940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WANTED TO PLEASE GOD</a:t>
            </a:r>
          </a:p>
          <a:p>
            <a:r>
              <a:rPr lang="en-US" dirty="0"/>
              <a:t>ACTIVE – (V. 4)</a:t>
            </a:r>
          </a:p>
          <a:p>
            <a:pPr marL="0" indent="0">
              <a:buNone/>
            </a:pPr>
            <a:r>
              <a:rPr lang="en-US" dirty="0"/>
              <a:t>	(II CHRON. 29)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5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AD83-DBFE-700B-9774-B8D0D9E3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CHARACTER 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EC30-3600-E935-EDEE-22DA1940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WANTED TO PLEASE GOD</a:t>
            </a:r>
          </a:p>
          <a:p>
            <a:r>
              <a:rPr lang="en-US" dirty="0"/>
              <a:t>ACTIVE</a:t>
            </a:r>
          </a:p>
          <a:p>
            <a:r>
              <a:rPr lang="en-US" dirty="0"/>
              <a:t>TRUSTING – (V. 5)</a:t>
            </a:r>
          </a:p>
        </p:txBody>
      </p:sp>
    </p:spTree>
    <p:extLst>
      <p:ext uri="{BB962C8B-B14F-4D97-AF65-F5344CB8AC3E}">
        <p14:creationId xmlns:p14="http://schemas.microsoft.com/office/powerpoint/2010/main" val="3780300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AD83-DBFE-700B-9774-B8D0D9E3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CHARACTER 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EC30-3600-E935-EDEE-22DA1940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WANTED TO PLEASE GOD</a:t>
            </a:r>
          </a:p>
          <a:p>
            <a:r>
              <a:rPr lang="en-US" dirty="0"/>
              <a:t>ACTIVE</a:t>
            </a:r>
          </a:p>
          <a:p>
            <a:r>
              <a:rPr lang="en-US" dirty="0"/>
              <a:t>TRUSTING</a:t>
            </a:r>
          </a:p>
          <a:p>
            <a:r>
              <a:rPr lang="en-US" dirty="0"/>
              <a:t>HELD FAST – (V. 6)</a:t>
            </a:r>
          </a:p>
        </p:txBody>
      </p:sp>
    </p:spTree>
    <p:extLst>
      <p:ext uri="{BB962C8B-B14F-4D97-AF65-F5344CB8AC3E}">
        <p14:creationId xmlns:p14="http://schemas.microsoft.com/office/powerpoint/2010/main" val="222228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157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“HEZEKIAH: A CHARACTER STUDY”</vt:lpstr>
      <vt:lpstr>WHAT MADE HIM GREAT?:</vt:lpstr>
      <vt:lpstr>WHAT MADE HIM GREAT?:</vt:lpstr>
      <vt:lpstr>WHAT MADE HIM GREAT?:</vt:lpstr>
      <vt:lpstr>CHARACTER TRAITS:</vt:lpstr>
      <vt:lpstr>CHARACTER TRAITS:</vt:lpstr>
      <vt:lpstr>CHARACTER TRAITS:</vt:lpstr>
      <vt:lpstr>CHARACTER TRAITS:</vt:lpstr>
      <vt:lpstr>CHARACTER TRAITS: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307</cp:revision>
  <dcterms:created xsi:type="dcterms:W3CDTF">2015-11-19T20:45:57Z</dcterms:created>
  <dcterms:modified xsi:type="dcterms:W3CDTF">2023-03-22T17:33:56Z</dcterms:modified>
</cp:coreProperties>
</file>