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4" r:id="rId5"/>
    <p:sldId id="31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DISSATISFACTION OF AHAZ”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POTENTAIL IS REAL</a:t>
            </a:r>
          </a:p>
          <a:p>
            <a:pPr marL="0" indent="0">
              <a:buNone/>
            </a:pPr>
            <a:r>
              <a:rPr lang="en-US" dirty="0"/>
              <a:t>	(COL. 2:8+)</a:t>
            </a:r>
          </a:p>
          <a:p>
            <a:pPr marL="0" indent="0">
              <a:buNone/>
            </a:pPr>
            <a:r>
              <a:rPr lang="en-US" dirty="0"/>
              <a:t>	(II KI. 16:10-11)</a:t>
            </a:r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POTENTAIL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ULTIMATELY THE INNOVATION WAS GIVEN PRE-EMINENCE</a:t>
            </a:r>
          </a:p>
          <a:p>
            <a:pPr marL="0" indent="0">
              <a:buNone/>
            </a:pPr>
            <a:r>
              <a:rPr lang="en-US" dirty="0"/>
              <a:t>	(v. 13-15)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2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POTENTAIL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ULTIMATELY THE INNOVATION WAS GIVEN PRE-EMINENCE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THIS WAS DONE WHILE MAITAINING A TOKEN ATTACHMENT TO GOD’S WAYS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4051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68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“THE DISSATISFACTION OF AHAZ”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306</cp:revision>
  <dcterms:created xsi:type="dcterms:W3CDTF">2015-11-19T20:45:57Z</dcterms:created>
  <dcterms:modified xsi:type="dcterms:W3CDTF">2023-03-17T17:29:13Z</dcterms:modified>
</cp:coreProperties>
</file>