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10" r:id="rId5"/>
    <p:sldId id="309" r:id="rId6"/>
    <p:sldId id="308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10"/>
            <p14:sldId id="309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SEALED OF GOD”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SEALED OF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WHO IS THE “SEALER”?</a:t>
            </a:r>
          </a:p>
          <a:p>
            <a:pPr marL="0" indent="0">
              <a:buNone/>
            </a:pPr>
            <a:r>
              <a:rPr lang="en-US" dirty="0"/>
              <a:t>	(II COR. 1:21-22)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SEALED OF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WHO IS THE “SEALER”?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IS BEING SEALED?</a:t>
            </a:r>
          </a:p>
          <a:p>
            <a:pPr marL="0" indent="0">
              <a:buNone/>
            </a:pPr>
            <a:r>
              <a:rPr lang="en-US" dirty="0"/>
              <a:t>	(REV. 7:3)  (EPH. 1:13-14)  (ACTS 5:32)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8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SEALED OF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WHO IS THE “SEALER”?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IS BEING SEALED?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“SEAL?</a:t>
            </a:r>
          </a:p>
          <a:p>
            <a:pPr marL="0" indent="0">
              <a:buNone/>
            </a:pPr>
            <a:r>
              <a:rPr lang="en-US" dirty="0"/>
              <a:t>	(I PET. 2:9)  (II TIM. 2:19)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0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SEALED OF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WHO IS THE “SEALER”?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IS BEING SEALED?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“SEAL?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DOES THIS TAKE PLACE?</a:t>
            </a:r>
          </a:p>
          <a:p>
            <a:pPr marL="0" indent="0">
              <a:buNone/>
            </a:pPr>
            <a:r>
              <a:rPr lang="en-US" dirty="0"/>
              <a:t>	(EPH. 1:13-14)  (GAL. 3:26-27)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9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SEALED OF GOD: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WHO IS THE “SEALER”?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WHO IS BEING SEALED?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“SEAL?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DOES THIS TAKE PLACE?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WE HAVE GOD’S SEAL ON US?</a:t>
            </a:r>
          </a:p>
        </p:txBody>
      </p:sp>
    </p:spTree>
    <p:extLst>
      <p:ext uri="{BB962C8B-B14F-4D97-AF65-F5344CB8AC3E}">
        <p14:creationId xmlns:p14="http://schemas.microsoft.com/office/powerpoint/2010/main" val="2411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165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“THE SEALED OF GOD”</vt:lpstr>
      <vt:lpstr>THE SEALED OF GOD:</vt:lpstr>
      <vt:lpstr>THE SEALED OF GOD:</vt:lpstr>
      <vt:lpstr>THE SEALED OF GOD:</vt:lpstr>
      <vt:lpstr>THE SEALED OF GOD:</vt:lpstr>
      <vt:lpstr>THE SEALED OF GOD: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306</cp:revision>
  <dcterms:created xsi:type="dcterms:W3CDTF">2015-11-19T20:45:57Z</dcterms:created>
  <dcterms:modified xsi:type="dcterms:W3CDTF">2023-02-23T17:17:28Z</dcterms:modified>
</cp:coreProperties>
</file>