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303" r:id="rId3"/>
    <p:sldId id="306" r:id="rId4"/>
    <p:sldId id="308" r:id="rId5"/>
    <p:sldId id="307" r:id="rId6"/>
    <p:sldId id="309" r:id="rId7"/>
    <p:sldId id="310" r:id="rId8"/>
    <p:sldId id="31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03"/>
            <p14:sldId id="306"/>
            <p14:sldId id="308"/>
            <p14:sldId id="307"/>
            <p14:sldId id="309"/>
            <p14:sldId id="310"/>
            <p14:sldId id="31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“MERCY”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0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HIGH POINTS: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 </a:t>
            </a:r>
            <a:r>
              <a:rPr lang="en-US" dirty="0"/>
              <a:t>A CHARACTER TRAIT OF GOD</a:t>
            </a:r>
          </a:p>
          <a:p>
            <a:pPr marL="0" indent="0">
              <a:buNone/>
            </a:pPr>
            <a:r>
              <a:rPr lang="en-US" dirty="0"/>
              <a:t>	(II COR. 1:3)</a:t>
            </a:r>
          </a:p>
          <a:p>
            <a:pPr marL="0" indent="0">
              <a:buNone/>
            </a:pPr>
            <a:r>
              <a:rPr lang="en-US" dirty="0"/>
              <a:t>	(PS. 86:5; 103:8+; 145:8)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700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HIGH POINTS: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 </a:t>
            </a:r>
            <a:r>
              <a:rPr lang="en-US" dirty="0"/>
              <a:t>A CHARACTER TRAIT OF GOD</a:t>
            </a:r>
          </a:p>
          <a:p>
            <a:endParaRPr lang="en-US" dirty="0"/>
          </a:p>
          <a:p>
            <a:r>
              <a:rPr lang="en-US" dirty="0"/>
              <a:t>IT IS ASSOCIATED WITH FORGIVENESS</a:t>
            </a:r>
          </a:p>
          <a:p>
            <a:pPr marL="0" indent="0">
              <a:buNone/>
            </a:pPr>
            <a:r>
              <a:rPr lang="en-US" dirty="0"/>
              <a:t>	(I TIM. 1:13-16)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254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HIGH POINTS: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 </a:t>
            </a:r>
            <a:r>
              <a:rPr lang="en-US" dirty="0"/>
              <a:t>A CHARACTER TRAIT OF GOD</a:t>
            </a:r>
          </a:p>
          <a:p>
            <a:endParaRPr lang="en-US" dirty="0"/>
          </a:p>
          <a:p>
            <a:r>
              <a:rPr lang="en-US" dirty="0"/>
              <a:t>IT IS ASSOCIATED WITH FORGIVENESS</a:t>
            </a:r>
          </a:p>
          <a:p>
            <a:endParaRPr lang="en-US" dirty="0"/>
          </a:p>
          <a:p>
            <a:r>
              <a:rPr lang="en-US" dirty="0"/>
              <a:t>JESUS IS THE ULTIMATE EXPRESSION OF IT</a:t>
            </a:r>
          </a:p>
          <a:p>
            <a:pPr marL="0" indent="0">
              <a:buNone/>
            </a:pPr>
            <a:r>
              <a:rPr lang="en-US" dirty="0"/>
              <a:t>	(TIT. 3:3-6)  (EPH. 2:4-7)</a:t>
            </a:r>
          </a:p>
        </p:txBody>
      </p:sp>
    </p:spTree>
    <p:extLst>
      <p:ext uri="{BB962C8B-B14F-4D97-AF65-F5344CB8AC3E}">
        <p14:creationId xmlns:p14="http://schemas.microsoft.com/office/powerpoint/2010/main" val="42055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54DE5-D25B-2C75-F714-4E85AC2BC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OUR RESPONSE?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16375-6B93-B95F-94DB-9F397E36D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PRAISE GOD!</a:t>
            </a:r>
          </a:p>
          <a:p>
            <a:pPr marL="0" indent="0">
              <a:buNone/>
            </a:pPr>
            <a:r>
              <a:rPr lang="en-US" dirty="0"/>
              <a:t>	(PS. 106:1)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855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54DE5-D25B-2C75-F714-4E85AC2BC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OUR RESPONSE?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16375-6B93-B95F-94DB-9F397E36D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PRAISE GOD!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SHOW IT!</a:t>
            </a:r>
          </a:p>
          <a:p>
            <a:pPr marL="0" indent="0">
              <a:buNone/>
            </a:pPr>
            <a:r>
              <a:rPr lang="en-US" dirty="0"/>
              <a:t>	(LK. 6:36)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774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54DE5-D25B-2C75-F714-4E85AC2BC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OUR RESPONSE?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16375-6B93-B95F-94DB-9F397E36D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PRAISE GOD!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SHOW IT!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RESPOND TO IT!</a:t>
            </a:r>
          </a:p>
          <a:p>
            <a:pPr marL="0" indent="0">
              <a:buNone/>
            </a:pPr>
            <a:r>
              <a:rPr lang="en-US" dirty="0"/>
              <a:t>	(PS. </a:t>
            </a:r>
            <a:r>
              <a:rPr lang="en-US"/>
              <a:t>147:11; 25:10)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580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1591</TotalTime>
  <Words>130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“MERCY”</vt:lpstr>
      <vt:lpstr>HIGH POINTS:</vt:lpstr>
      <vt:lpstr>HIGH POINTS:</vt:lpstr>
      <vt:lpstr>HIGH POINTS:</vt:lpstr>
      <vt:lpstr>OUR RESPONSE?</vt:lpstr>
      <vt:lpstr>OUR RESPONSE?</vt:lpstr>
      <vt:lpstr>OUR RESPONSE?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305</cp:revision>
  <dcterms:created xsi:type="dcterms:W3CDTF">2015-11-19T20:45:57Z</dcterms:created>
  <dcterms:modified xsi:type="dcterms:W3CDTF">2023-02-08T17:32:26Z</dcterms:modified>
</cp:coreProperties>
</file>