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303" r:id="rId3"/>
    <p:sldId id="313" r:id="rId4"/>
    <p:sldId id="314" r:id="rId5"/>
    <p:sldId id="306" r:id="rId6"/>
    <p:sldId id="311" r:id="rId7"/>
    <p:sldId id="310" r:id="rId8"/>
    <p:sldId id="312" r:id="rId9"/>
    <p:sldId id="309" r:id="rId10"/>
    <p:sldId id="308" r:id="rId11"/>
    <p:sldId id="30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03"/>
            <p14:sldId id="313"/>
            <p14:sldId id="314"/>
            <p14:sldId id="306"/>
            <p14:sldId id="311"/>
            <p14:sldId id="310"/>
            <p14:sldId id="312"/>
            <p14:sldId id="309"/>
            <p14:sldId id="308"/>
            <p14:sldId id="3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CHRIST &amp; ELISHA: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BEGINNING OF THEIR PUBLIC WORK</a:t>
            </a:r>
          </a:p>
          <a:p>
            <a:r>
              <a:rPr lang="en-US" dirty="0"/>
              <a:t>IMMEDIATE CHALLENGES</a:t>
            </a:r>
          </a:p>
          <a:p>
            <a:r>
              <a:rPr lang="en-US" dirty="0"/>
              <a:t>MIRACLE WORKERS</a:t>
            </a:r>
          </a:p>
          <a:p>
            <a:r>
              <a:rPr lang="en-US" dirty="0"/>
              <a:t>BETRAYED FOR MONEY</a:t>
            </a:r>
          </a:p>
          <a:p>
            <a:r>
              <a:rPr lang="en-US" dirty="0"/>
              <a:t>TEARS SHED</a:t>
            </a:r>
          </a:p>
          <a:p>
            <a:pPr marL="0" indent="0">
              <a:buNone/>
            </a:pPr>
            <a:r>
              <a:rPr lang="en-US" dirty="0"/>
              <a:t>	(II KI. 8:11)  (MT. 23)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356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CHRIST &amp; ELISHA: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BEGINNING OF THEIR PUBLIC WORK</a:t>
            </a:r>
          </a:p>
          <a:p>
            <a:r>
              <a:rPr lang="en-US" dirty="0"/>
              <a:t>IMMEDIATE CHALLENGES</a:t>
            </a:r>
          </a:p>
          <a:p>
            <a:r>
              <a:rPr lang="en-US" dirty="0"/>
              <a:t>MIRACLE WORKERS</a:t>
            </a:r>
          </a:p>
          <a:p>
            <a:r>
              <a:rPr lang="en-US" dirty="0"/>
              <a:t>BETRAYED FOR MONEY</a:t>
            </a:r>
          </a:p>
          <a:p>
            <a:r>
              <a:rPr lang="en-US" dirty="0"/>
              <a:t>TEARS SHED</a:t>
            </a:r>
          </a:p>
          <a:p>
            <a:r>
              <a:rPr lang="en-US" dirty="0"/>
              <a:t>RESURRECTIONS AT THEIR TOMBS</a:t>
            </a:r>
          </a:p>
          <a:p>
            <a:pPr marL="0" indent="0">
              <a:buNone/>
            </a:pPr>
            <a:r>
              <a:rPr lang="en-US" dirty="0"/>
              <a:t>	(II KI. 13:20-21)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28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“ELISHA: A TYPE OF CHRIST”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0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(MAL. 4:5-6) – “I WILL SEND YOU ELIJAH … HE 	SHALL TURN THE HEARTS OF THE FATHERS 	TO THE CHILDREN…”</a:t>
            </a:r>
          </a:p>
          <a:p>
            <a:pPr marL="0" indent="0">
              <a:buNone/>
            </a:pPr>
            <a:r>
              <a:rPr lang="en-US" dirty="0"/>
              <a:t>(LK. 1:17) – “HE SHALL GO BEFORE HIM IN THE 	SPRIT AND POWER OF ELIJAH, TO TURN 	THE HEARTS OF THE FATHERS TO THE 	CHILDREN…’</a:t>
            </a:r>
          </a:p>
        </p:txBody>
      </p:sp>
    </p:spTree>
    <p:extLst>
      <p:ext uri="{BB962C8B-B14F-4D97-AF65-F5344CB8AC3E}">
        <p14:creationId xmlns:p14="http://schemas.microsoft.com/office/powerpoint/2010/main" val="2721947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75E08-B490-235A-19FD-1E2438D0E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749F0-47CE-1279-84B2-E522FD2E2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(II KI. 1:7-8) – “WHAT MANNER OF MAN WAS 	HE? … A HAIRY MAN WITH A LEATHER 	GIRDLE…”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(MT. 3:4) – “… JOHN … RAIMENT OF </a:t>
            </a:r>
            <a:r>
              <a:rPr lang="en-US"/>
              <a:t>CAMEL’S 	HAIR </a:t>
            </a:r>
            <a:r>
              <a:rPr lang="en-US" dirty="0"/>
              <a:t>AND A LEATHER GIRDLE…”</a:t>
            </a:r>
          </a:p>
        </p:txBody>
      </p:sp>
    </p:spTree>
    <p:extLst>
      <p:ext uri="{BB962C8B-B14F-4D97-AF65-F5344CB8AC3E}">
        <p14:creationId xmlns:p14="http://schemas.microsoft.com/office/powerpoint/2010/main" val="3294833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CHRIST &amp; ELISHA: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BEGINNING OF THEIR PUBLIC WORK</a:t>
            </a:r>
          </a:p>
          <a:p>
            <a:pPr marL="0" indent="0">
              <a:buNone/>
            </a:pPr>
            <a:r>
              <a:rPr lang="en-US" dirty="0"/>
              <a:t>	(II KI. 2:1-15)  (MT. 3:13-17)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700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CHRIST &amp; ELISHA: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BEGINNING OF THEIR PUBLIC WORK</a:t>
            </a:r>
          </a:p>
          <a:p>
            <a:r>
              <a:rPr lang="en-US" dirty="0"/>
              <a:t>IMMEDIATE CHALLENGES</a:t>
            </a:r>
          </a:p>
          <a:p>
            <a:pPr marL="0" indent="0">
              <a:buNone/>
            </a:pPr>
            <a:r>
              <a:rPr lang="en-US" dirty="0"/>
              <a:t>	(II KI. 2:23-24)  (MT. 4:1+)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022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CHRIST &amp; ELISHA: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BEGINNING OF THEIR PUBLIC WORK</a:t>
            </a:r>
          </a:p>
          <a:p>
            <a:r>
              <a:rPr lang="en-US" dirty="0"/>
              <a:t>IMMEDIATE CHALLENGES</a:t>
            </a:r>
          </a:p>
          <a:p>
            <a:r>
              <a:rPr lang="en-US" dirty="0"/>
              <a:t>MIRACLE WORKERS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698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C9FF7-D09F-B4D1-B13F-84F81E476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MIRACLE WORKERS: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24C24-30BB-B1E6-C852-638478F43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RAISED DEAD </a:t>
            </a:r>
          </a:p>
          <a:p>
            <a:r>
              <a:rPr lang="en-US" dirty="0"/>
              <a:t>FED MULTITUDES WITH LITTLE FOOD</a:t>
            </a:r>
          </a:p>
          <a:p>
            <a:r>
              <a:rPr lang="en-US" dirty="0"/>
              <a:t>CURED LEPROSY</a:t>
            </a:r>
          </a:p>
          <a:p>
            <a:r>
              <a:rPr lang="en-US" dirty="0"/>
              <a:t>READ MINDS</a:t>
            </a:r>
          </a:p>
          <a:p>
            <a:r>
              <a:rPr lang="en-US" dirty="0"/>
              <a:t>WALKED WITH “BLIND” MEN</a:t>
            </a:r>
          </a:p>
        </p:txBody>
      </p:sp>
    </p:spTree>
    <p:extLst>
      <p:ext uri="{BB962C8B-B14F-4D97-AF65-F5344CB8AC3E}">
        <p14:creationId xmlns:p14="http://schemas.microsoft.com/office/powerpoint/2010/main" val="3704063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CHRIST &amp; ELISHA: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BEGINNING OF THEIR PUBLIC WORK</a:t>
            </a:r>
          </a:p>
          <a:p>
            <a:r>
              <a:rPr lang="en-US" dirty="0"/>
              <a:t>IMMEDIATE CHALLENGES</a:t>
            </a:r>
          </a:p>
          <a:p>
            <a:r>
              <a:rPr lang="en-US" dirty="0"/>
              <a:t>MIRACLE WORKERS</a:t>
            </a:r>
          </a:p>
          <a:p>
            <a:r>
              <a:rPr lang="en-US" dirty="0"/>
              <a:t>BETRAYED FOR MONEY</a:t>
            </a:r>
          </a:p>
          <a:p>
            <a:pPr marL="0" indent="0">
              <a:buNone/>
            </a:pPr>
            <a:r>
              <a:rPr lang="en-US" dirty="0"/>
              <a:t>	(II KI. 5:20+)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662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1579</TotalTime>
  <Words>274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“ELISHA: A TYPE OF CHRIST”</vt:lpstr>
      <vt:lpstr>PowerPoint Presentation</vt:lpstr>
      <vt:lpstr>PowerPoint Presentation</vt:lpstr>
      <vt:lpstr>CHRIST &amp; ELISHA:</vt:lpstr>
      <vt:lpstr>CHRIST &amp; ELISHA:</vt:lpstr>
      <vt:lpstr>CHRIST &amp; ELISHA:</vt:lpstr>
      <vt:lpstr>MIRACLE WORKERS:</vt:lpstr>
      <vt:lpstr>CHRIST &amp; ELISHA:</vt:lpstr>
      <vt:lpstr>CHRIST &amp; ELISHA:</vt:lpstr>
      <vt:lpstr>CHRIST &amp; ELISHA: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303</cp:revision>
  <dcterms:created xsi:type="dcterms:W3CDTF">2015-11-19T20:45:57Z</dcterms:created>
  <dcterms:modified xsi:type="dcterms:W3CDTF">2023-02-13T18:15:32Z</dcterms:modified>
</cp:coreProperties>
</file>