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4" r:id="rId2"/>
    <p:sldId id="303" r:id="rId3"/>
    <p:sldId id="306" r:id="rId4"/>
    <p:sldId id="307" r:id="rId5"/>
    <p:sldId id="310" r:id="rId6"/>
    <p:sldId id="311" r:id="rId7"/>
    <p:sldId id="312" r:id="rId8"/>
    <p:sldId id="313" r:id="rId9"/>
    <p:sldId id="314" r:id="rId10"/>
    <p:sldId id="315" r:id="rId11"/>
    <p:sldId id="308" r:id="rId12"/>
    <p:sldId id="316" r:id="rId13"/>
    <p:sldId id="317" r:id="rId14"/>
    <p:sldId id="318" r:id="rId15"/>
    <p:sldId id="319" r:id="rId16"/>
    <p:sldId id="320" r:id="rId17"/>
    <p:sldId id="30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8839EE3-D50A-4DD2-A397-94D785C11724}">
          <p14:sldIdLst>
            <p14:sldId id="294"/>
            <p14:sldId id="303"/>
            <p14:sldId id="306"/>
            <p14:sldId id="307"/>
            <p14:sldId id="310"/>
            <p14:sldId id="311"/>
            <p14:sldId id="312"/>
            <p14:sldId id="313"/>
            <p14:sldId id="314"/>
            <p14:sldId id="315"/>
            <p14:sldId id="308"/>
            <p14:sldId id="316"/>
            <p14:sldId id="317"/>
            <p14:sldId id="318"/>
            <p14:sldId id="319"/>
            <p14:sldId id="320"/>
            <p14:sldId id="30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361A976-4ADB-474A-89AB-61C5EEF0ED2E}" type="datetimeFigureOut">
              <a:rPr lang="en-US" smtClean="0"/>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3251778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61A976-4ADB-474A-89AB-61C5EEF0ED2E}" type="datetimeFigureOut">
              <a:rPr lang="en-US" smtClean="0"/>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227780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61A976-4ADB-474A-89AB-61C5EEF0ED2E}" type="datetimeFigureOut">
              <a:rPr lang="en-US" smtClean="0"/>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2717626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61A976-4ADB-474A-89AB-61C5EEF0ED2E}" type="datetimeFigureOut">
              <a:rPr lang="en-US" smtClean="0"/>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3466339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61A976-4ADB-474A-89AB-61C5EEF0ED2E}" type="datetimeFigureOut">
              <a:rPr lang="en-US" smtClean="0"/>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207436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61A976-4ADB-474A-89AB-61C5EEF0ED2E}" type="datetimeFigureOut">
              <a:rPr lang="en-US" smtClean="0"/>
              <a:t>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3054239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61A976-4ADB-474A-89AB-61C5EEF0ED2E}" type="datetimeFigureOut">
              <a:rPr lang="en-US" smtClean="0"/>
              <a:t>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2627647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61A976-4ADB-474A-89AB-61C5EEF0ED2E}" type="datetimeFigureOut">
              <a:rPr lang="en-US" smtClean="0"/>
              <a:t>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2226163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1A976-4ADB-474A-89AB-61C5EEF0ED2E}" type="datetimeFigureOut">
              <a:rPr lang="en-US" smtClean="0"/>
              <a:t>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3041785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61A976-4ADB-474A-89AB-61C5EEF0ED2E}" type="datetimeFigureOut">
              <a:rPr lang="en-US" smtClean="0"/>
              <a:t>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2269121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61A976-4ADB-474A-89AB-61C5EEF0ED2E}" type="datetimeFigureOut">
              <a:rPr lang="en-US" smtClean="0"/>
              <a:t>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4106030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1A976-4ADB-474A-89AB-61C5EEF0ED2E}" type="datetimeFigureOut">
              <a:rPr lang="en-US" smtClean="0"/>
              <a:t>2/2/2023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85B0C-AAFC-46BF-B584-4EEE44F9683D}" type="slidenum">
              <a:rPr lang="en-US" smtClean="0"/>
              <a:t>‹#›</a:t>
            </a:fld>
            <a:endParaRPr lang="en-US"/>
          </a:p>
        </p:txBody>
      </p:sp>
    </p:spTree>
    <p:extLst>
      <p:ext uri="{BB962C8B-B14F-4D97-AF65-F5344CB8AC3E}">
        <p14:creationId xmlns:p14="http://schemas.microsoft.com/office/powerpoint/2010/main" val="11583971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US" b="1" dirty="0"/>
          </a:p>
        </p:txBody>
      </p:sp>
      <p:sp>
        <p:nvSpPr>
          <p:cNvPr id="3" name="Subtitle 2"/>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1807405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C043E-E141-E984-8452-18E03F4600EC}"/>
              </a:ext>
            </a:extLst>
          </p:cNvPr>
          <p:cNvSpPr>
            <a:spLocks noGrp="1"/>
          </p:cNvSpPr>
          <p:nvPr>
            <p:ph type="title"/>
          </p:nvPr>
        </p:nvSpPr>
        <p:spPr/>
        <p:txBody>
          <a:bodyPr/>
          <a:lstStyle/>
          <a:p>
            <a:r>
              <a:rPr lang="en-US" b="1" i="1" u="sng" dirty="0"/>
              <a:t>1</a:t>
            </a:r>
            <a:r>
              <a:rPr lang="en-US" b="1" i="1" u="sng" baseline="30000" dirty="0"/>
              <a:t>ST</a:t>
            </a:r>
            <a:r>
              <a:rPr lang="en-US" b="1" i="1" u="sng" dirty="0"/>
              <a:t> TIMOTHY 6:9-11</a:t>
            </a:r>
          </a:p>
        </p:txBody>
      </p:sp>
      <p:sp>
        <p:nvSpPr>
          <p:cNvPr id="3" name="Content Placeholder 2">
            <a:extLst>
              <a:ext uri="{FF2B5EF4-FFF2-40B4-BE49-F238E27FC236}">
                <a16:creationId xmlns:a16="http://schemas.microsoft.com/office/drawing/2014/main" id="{F2A0820B-1255-5DBB-7788-A3C3CE3AE019}"/>
              </a:ext>
            </a:extLst>
          </p:cNvPr>
          <p:cNvSpPr>
            <a:spLocks noGrp="1"/>
          </p:cNvSpPr>
          <p:nvPr>
            <p:ph idx="1"/>
          </p:nvPr>
        </p:nvSpPr>
        <p:spPr/>
        <p:txBody>
          <a:bodyPr>
            <a:normAutofit lnSpcReduction="10000"/>
          </a:bodyPr>
          <a:lstStyle/>
          <a:p>
            <a:pPr marL="0" indent="0">
              <a:buNone/>
            </a:pPr>
            <a:r>
              <a:rPr lang="en-US" dirty="0"/>
              <a:t>“BUT YOU THAT ARE MINDED TO BE RICH FALL INTO TEMPTATION AND A SNARE, AND INTO MANY HURTFUL AND FOOLISH LUSTS, WHICH DROWN MEN IN DESTRUCTION AND PERDITION.  FOR THE LOVE OF MONEY IS THE ROOT OF ALL EVIL: WHICH WHILE SOME COVETED AFTER THEY HAVE ERRED FROM THE TRUTH AND PIERCED THEMSELVES THROUGH WITH MANY SORROWS… </a:t>
            </a:r>
            <a:r>
              <a:rPr lang="en-US" sz="4800" b="1" u="sng" dirty="0"/>
              <a:t>FLEE THESE THINGS</a:t>
            </a:r>
            <a:r>
              <a:rPr lang="en-US" dirty="0"/>
              <a:t>”</a:t>
            </a:r>
          </a:p>
        </p:txBody>
      </p:sp>
    </p:spTree>
    <p:extLst>
      <p:ext uri="{BB962C8B-B14F-4D97-AF65-F5344CB8AC3E}">
        <p14:creationId xmlns:p14="http://schemas.microsoft.com/office/powerpoint/2010/main" val="2399136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7577F-4557-F1EC-92D9-C6355255CC85}"/>
              </a:ext>
            </a:extLst>
          </p:cNvPr>
          <p:cNvSpPr>
            <a:spLocks noGrp="1"/>
          </p:cNvSpPr>
          <p:nvPr>
            <p:ph type="title"/>
          </p:nvPr>
        </p:nvSpPr>
        <p:spPr/>
        <p:txBody>
          <a:bodyPr/>
          <a:lstStyle/>
          <a:p>
            <a:r>
              <a:rPr lang="en-US" b="1" i="1" u="sng" dirty="0"/>
              <a:t>1</a:t>
            </a:r>
            <a:r>
              <a:rPr lang="en-US" b="1" i="1" u="sng" baseline="30000" dirty="0"/>
              <a:t>ST</a:t>
            </a:r>
            <a:r>
              <a:rPr lang="en-US" b="1" i="1" u="sng" dirty="0"/>
              <a:t> TIMOTHY 6:17-19</a:t>
            </a:r>
          </a:p>
        </p:txBody>
      </p:sp>
      <p:sp>
        <p:nvSpPr>
          <p:cNvPr id="3" name="Content Placeholder 2">
            <a:extLst>
              <a:ext uri="{FF2B5EF4-FFF2-40B4-BE49-F238E27FC236}">
                <a16:creationId xmlns:a16="http://schemas.microsoft.com/office/drawing/2014/main" id="{7B022D48-1CF5-D414-C620-3A68B3433110}"/>
              </a:ext>
            </a:extLst>
          </p:cNvPr>
          <p:cNvSpPr>
            <a:spLocks noGrp="1"/>
          </p:cNvSpPr>
          <p:nvPr>
            <p:ph idx="1"/>
          </p:nvPr>
        </p:nvSpPr>
        <p:spPr/>
        <p:txBody>
          <a:bodyPr/>
          <a:lstStyle/>
          <a:p>
            <a:pPr marL="0" indent="0">
              <a:buNone/>
            </a:pPr>
            <a:r>
              <a:rPr lang="en-US" dirty="0"/>
              <a:t>“CHARGE THEM THAT ARE RICH IN THIS WORLD THAT THEY BE NOT HIGHMINDED OR TRUST IN UNCERTAIN RICHES,  BUT IN THE LIVING GOD WHO RICHLY GIVES ALL THINGS TO ENJOY.  THAT THEY DO GOOD, RICH IN GOOD WORKS, READY TO DISTRIBUTE, WILLING TO SHARE, LAYING UP FOR THEMSELVES A GOOD FOUNDATION … ETERNAL LIFE.”</a:t>
            </a:r>
          </a:p>
        </p:txBody>
      </p:sp>
    </p:spTree>
    <p:extLst>
      <p:ext uri="{BB962C8B-B14F-4D97-AF65-F5344CB8AC3E}">
        <p14:creationId xmlns:p14="http://schemas.microsoft.com/office/powerpoint/2010/main" val="1155257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7577F-4557-F1EC-92D9-C6355255CC85}"/>
              </a:ext>
            </a:extLst>
          </p:cNvPr>
          <p:cNvSpPr>
            <a:spLocks noGrp="1"/>
          </p:cNvSpPr>
          <p:nvPr>
            <p:ph type="title"/>
          </p:nvPr>
        </p:nvSpPr>
        <p:spPr/>
        <p:txBody>
          <a:bodyPr/>
          <a:lstStyle/>
          <a:p>
            <a:r>
              <a:rPr lang="en-US" b="1" i="1" u="sng" dirty="0"/>
              <a:t>1</a:t>
            </a:r>
            <a:r>
              <a:rPr lang="en-US" b="1" i="1" u="sng" baseline="30000" dirty="0"/>
              <a:t>ST</a:t>
            </a:r>
            <a:r>
              <a:rPr lang="en-US" b="1" i="1" u="sng" dirty="0"/>
              <a:t> TIMOTHY 6:17-19</a:t>
            </a:r>
          </a:p>
        </p:txBody>
      </p:sp>
      <p:sp>
        <p:nvSpPr>
          <p:cNvPr id="3" name="Content Placeholder 2">
            <a:extLst>
              <a:ext uri="{FF2B5EF4-FFF2-40B4-BE49-F238E27FC236}">
                <a16:creationId xmlns:a16="http://schemas.microsoft.com/office/drawing/2014/main" id="{7B022D48-1CF5-D414-C620-3A68B3433110}"/>
              </a:ext>
            </a:extLst>
          </p:cNvPr>
          <p:cNvSpPr>
            <a:spLocks noGrp="1"/>
          </p:cNvSpPr>
          <p:nvPr>
            <p:ph idx="1"/>
          </p:nvPr>
        </p:nvSpPr>
        <p:spPr/>
        <p:txBody>
          <a:bodyPr>
            <a:normAutofit lnSpcReduction="10000"/>
          </a:bodyPr>
          <a:lstStyle/>
          <a:p>
            <a:pPr marL="0" indent="0">
              <a:buNone/>
            </a:pPr>
            <a:r>
              <a:rPr lang="en-US" dirty="0"/>
              <a:t>“CHARGE </a:t>
            </a:r>
            <a:r>
              <a:rPr lang="en-US" sz="4800" b="1" u="sng" dirty="0"/>
              <a:t>THEM THAT ARE RICH IN THIS WORLD </a:t>
            </a:r>
            <a:r>
              <a:rPr lang="en-US" dirty="0"/>
              <a:t>THAT THEY BE NOT HIGHMINDED OR TRUST IN UNCERTAIN RICHES,  BUT IN THE LIVING GOD WHO RICHLY GIVES ALL THINGS TO ENJOY.  THAT THEY DO GOOD, RICH IN GOOD WORKS, READY TO DISTRIBUTE, WILLING TO SHARE, LAYING UP FOR THEMSELVES A GOOD FOUNDATION … ETERNAL LIFE.”</a:t>
            </a:r>
          </a:p>
        </p:txBody>
      </p:sp>
    </p:spTree>
    <p:extLst>
      <p:ext uri="{BB962C8B-B14F-4D97-AF65-F5344CB8AC3E}">
        <p14:creationId xmlns:p14="http://schemas.microsoft.com/office/powerpoint/2010/main" val="691853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7577F-4557-F1EC-92D9-C6355255CC85}"/>
              </a:ext>
            </a:extLst>
          </p:cNvPr>
          <p:cNvSpPr>
            <a:spLocks noGrp="1"/>
          </p:cNvSpPr>
          <p:nvPr>
            <p:ph type="title"/>
          </p:nvPr>
        </p:nvSpPr>
        <p:spPr/>
        <p:txBody>
          <a:bodyPr/>
          <a:lstStyle/>
          <a:p>
            <a:r>
              <a:rPr lang="en-US" b="1" i="1" u="sng" dirty="0"/>
              <a:t>1</a:t>
            </a:r>
            <a:r>
              <a:rPr lang="en-US" b="1" i="1" u="sng" baseline="30000" dirty="0"/>
              <a:t>ST</a:t>
            </a:r>
            <a:r>
              <a:rPr lang="en-US" b="1" i="1" u="sng" dirty="0"/>
              <a:t> TIMOTHY 6:17-19</a:t>
            </a:r>
          </a:p>
        </p:txBody>
      </p:sp>
      <p:sp>
        <p:nvSpPr>
          <p:cNvPr id="3" name="Content Placeholder 2">
            <a:extLst>
              <a:ext uri="{FF2B5EF4-FFF2-40B4-BE49-F238E27FC236}">
                <a16:creationId xmlns:a16="http://schemas.microsoft.com/office/drawing/2014/main" id="{7B022D48-1CF5-D414-C620-3A68B3433110}"/>
              </a:ext>
            </a:extLst>
          </p:cNvPr>
          <p:cNvSpPr>
            <a:spLocks noGrp="1"/>
          </p:cNvSpPr>
          <p:nvPr>
            <p:ph idx="1"/>
          </p:nvPr>
        </p:nvSpPr>
        <p:spPr/>
        <p:txBody>
          <a:bodyPr/>
          <a:lstStyle/>
          <a:p>
            <a:pPr marL="0" indent="0">
              <a:buNone/>
            </a:pPr>
            <a:r>
              <a:rPr lang="en-US" dirty="0"/>
              <a:t>“CHARGE THEM THAT ARE RICH IN THIS WORLD THAT THEY </a:t>
            </a:r>
            <a:r>
              <a:rPr lang="en-US" sz="4800" b="1" u="sng" dirty="0"/>
              <a:t>BE NOT HIGHMINDED </a:t>
            </a:r>
            <a:r>
              <a:rPr lang="en-US" dirty="0"/>
              <a:t>OR TRUST IN UNCERTAIN RICHES,  BUT IN THE LIVING GOD WHO RICHLY GIVES ALL THINGS TO ENJOY.  THAT THEY DO GOOD, RICH IN GOOD WORKS, READY TO DISTRIBUTE, WILLING TO SHARE, LAYING UP FOR THEMSELVES A GOOD FOUNDATION … ETERNAL LIFE.”</a:t>
            </a:r>
          </a:p>
        </p:txBody>
      </p:sp>
    </p:spTree>
    <p:extLst>
      <p:ext uri="{BB962C8B-B14F-4D97-AF65-F5344CB8AC3E}">
        <p14:creationId xmlns:p14="http://schemas.microsoft.com/office/powerpoint/2010/main" val="19304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7577F-4557-F1EC-92D9-C6355255CC85}"/>
              </a:ext>
            </a:extLst>
          </p:cNvPr>
          <p:cNvSpPr>
            <a:spLocks noGrp="1"/>
          </p:cNvSpPr>
          <p:nvPr>
            <p:ph type="title"/>
          </p:nvPr>
        </p:nvSpPr>
        <p:spPr/>
        <p:txBody>
          <a:bodyPr/>
          <a:lstStyle/>
          <a:p>
            <a:r>
              <a:rPr lang="en-US" b="1" i="1" u="sng" dirty="0"/>
              <a:t>1</a:t>
            </a:r>
            <a:r>
              <a:rPr lang="en-US" b="1" i="1" u="sng" baseline="30000" dirty="0"/>
              <a:t>ST</a:t>
            </a:r>
            <a:r>
              <a:rPr lang="en-US" b="1" i="1" u="sng" dirty="0"/>
              <a:t> TIMOTHY 6:17-19</a:t>
            </a:r>
          </a:p>
        </p:txBody>
      </p:sp>
      <p:sp>
        <p:nvSpPr>
          <p:cNvPr id="3" name="Content Placeholder 2">
            <a:extLst>
              <a:ext uri="{FF2B5EF4-FFF2-40B4-BE49-F238E27FC236}">
                <a16:creationId xmlns:a16="http://schemas.microsoft.com/office/drawing/2014/main" id="{7B022D48-1CF5-D414-C620-3A68B3433110}"/>
              </a:ext>
            </a:extLst>
          </p:cNvPr>
          <p:cNvSpPr>
            <a:spLocks noGrp="1"/>
          </p:cNvSpPr>
          <p:nvPr>
            <p:ph idx="1"/>
          </p:nvPr>
        </p:nvSpPr>
        <p:spPr/>
        <p:txBody>
          <a:bodyPr>
            <a:normAutofit lnSpcReduction="10000"/>
          </a:bodyPr>
          <a:lstStyle/>
          <a:p>
            <a:pPr marL="0" indent="0">
              <a:buNone/>
            </a:pPr>
            <a:r>
              <a:rPr lang="en-US" dirty="0"/>
              <a:t>“CHARGE THEM THAT ARE RICH IN THIS WORLD THAT THEY BE </a:t>
            </a:r>
            <a:r>
              <a:rPr lang="en-US" sz="4800" b="1" u="sng" dirty="0"/>
              <a:t>NOT</a:t>
            </a:r>
            <a:r>
              <a:rPr lang="en-US" dirty="0"/>
              <a:t> HIGHMINDED OR </a:t>
            </a:r>
            <a:r>
              <a:rPr lang="en-US" sz="4800" b="1" u="sng" dirty="0"/>
              <a:t>TRUST IN UNCERTAIN RICHES</a:t>
            </a:r>
            <a:r>
              <a:rPr lang="en-US" dirty="0"/>
              <a:t>,  BUT IN THE LIVING GOD WHO RICHLY GIVES ALL THINGS TO ENJOY.  THAT THEY DO GOOD, RICH IN GOOD WORKS, READY TO DISTRIBUTE, WILLING TO SHARE, LAYING UP FOR THEMSELVES A GOOD FOUNDATION … ETERNAL LIFE.”</a:t>
            </a:r>
          </a:p>
        </p:txBody>
      </p:sp>
    </p:spTree>
    <p:extLst>
      <p:ext uri="{BB962C8B-B14F-4D97-AF65-F5344CB8AC3E}">
        <p14:creationId xmlns:p14="http://schemas.microsoft.com/office/powerpoint/2010/main" val="921372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7577F-4557-F1EC-92D9-C6355255CC85}"/>
              </a:ext>
            </a:extLst>
          </p:cNvPr>
          <p:cNvSpPr>
            <a:spLocks noGrp="1"/>
          </p:cNvSpPr>
          <p:nvPr>
            <p:ph type="title"/>
          </p:nvPr>
        </p:nvSpPr>
        <p:spPr/>
        <p:txBody>
          <a:bodyPr/>
          <a:lstStyle/>
          <a:p>
            <a:r>
              <a:rPr lang="en-US" b="1" i="1" u="sng" dirty="0"/>
              <a:t>1</a:t>
            </a:r>
            <a:r>
              <a:rPr lang="en-US" b="1" i="1" u="sng" baseline="30000" dirty="0"/>
              <a:t>ST</a:t>
            </a:r>
            <a:r>
              <a:rPr lang="en-US" b="1" i="1" u="sng" dirty="0"/>
              <a:t> TIMOTHY 6:17-19</a:t>
            </a:r>
          </a:p>
        </p:txBody>
      </p:sp>
      <p:sp>
        <p:nvSpPr>
          <p:cNvPr id="3" name="Content Placeholder 2">
            <a:extLst>
              <a:ext uri="{FF2B5EF4-FFF2-40B4-BE49-F238E27FC236}">
                <a16:creationId xmlns:a16="http://schemas.microsoft.com/office/drawing/2014/main" id="{7B022D48-1CF5-D414-C620-3A68B3433110}"/>
              </a:ext>
            </a:extLst>
          </p:cNvPr>
          <p:cNvSpPr>
            <a:spLocks noGrp="1"/>
          </p:cNvSpPr>
          <p:nvPr>
            <p:ph idx="1"/>
          </p:nvPr>
        </p:nvSpPr>
        <p:spPr/>
        <p:txBody>
          <a:bodyPr/>
          <a:lstStyle/>
          <a:p>
            <a:pPr marL="0" indent="0">
              <a:buNone/>
            </a:pPr>
            <a:r>
              <a:rPr lang="en-US" dirty="0"/>
              <a:t>“CHARGE THEM THAT ARE RICH IN THIS WORLD THAT THEY BE NOT HIGHMINDED OR TRUST IN UNCERTAIN RICHES,  BUT IN THE LIVING GOD WHO RICHLY GIVES ALL THINGS TO ENJOY.  THAT THEY </a:t>
            </a:r>
            <a:r>
              <a:rPr lang="en-US" sz="4800" b="1" u="sng" dirty="0"/>
              <a:t>DO GOOD, RICH IN GOOD WORKS</a:t>
            </a:r>
            <a:r>
              <a:rPr lang="en-US" dirty="0"/>
              <a:t>, READY TO DISTRIBUTE, WILLING TO SHARE, LAYING UP FOR THEMSELVES A GOOD FOUNDATION … ETERNAL LIFE.”</a:t>
            </a:r>
          </a:p>
        </p:txBody>
      </p:sp>
    </p:spTree>
    <p:extLst>
      <p:ext uri="{BB962C8B-B14F-4D97-AF65-F5344CB8AC3E}">
        <p14:creationId xmlns:p14="http://schemas.microsoft.com/office/powerpoint/2010/main" val="745447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7577F-4557-F1EC-92D9-C6355255CC85}"/>
              </a:ext>
            </a:extLst>
          </p:cNvPr>
          <p:cNvSpPr>
            <a:spLocks noGrp="1"/>
          </p:cNvSpPr>
          <p:nvPr>
            <p:ph type="title"/>
          </p:nvPr>
        </p:nvSpPr>
        <p:spPr/>
        <p:txBody>
          <a:bodyPr/>
          <a:lstStyle/>
          <a:p>
            <a:r>
              <a:rPr lang="en-US" b="1" i="1" u="sng" dirty="0"/>
              <a:t>1</a:t>
            </a:r>
            <a:r>
              <a:rPr lang="en-US" b="1" i="1" u="sng" baseline="30000" dirty="0"/>
              <a:t>ST</a:t>
            </a:r>
            <a:r>
              <a:rPr lang="en-US" b="1" i="1" u="sng" dirty="0"/>
              <a:t> TIMOTHY 6:17-19</a:t>
            </a:r>
          </a:p>
        </p:txBody>
      </p:sp>
      <p:sp>
        <p:nvSpPr>
          <p:cNvPr id="3" name="Content Placeholder 2">
            <a:extLst>
              <a:ext uri="{FF2B5EF4-FFF2-40B4-BE49-F238E27FC236}">
                <a16:creationId xmlns:a16="http://schemas.microsoft.com/office/drawing/2014/main" id="{7B022D48-1CF5-D414-C620-3A68B3433110}"/>
              </a:ext>
            </a:extLst>
          </p:cNvPr>
          <p:cNvSpPr>
            <a:spLocks noGrp="1"/>
          </p:cNvSpPr>
          <p:nvPr>
            <p:ph idx="1"/>
          </p:nvPr>
        </p:nvSpPr>
        <p:spPr/>
        <p:txBody>
          <a:bodyPr>
            <a:normAutofit lnSpcReduction="10000"/>
          </a:bodyPr>
          <a:lstStyle/>
          <a:p>
            <a:pPr marL="0" indent="0">
              <a:buNone/>
            </a:pPr>
            <a:r>
              <a:rPr lang="en-US" dirty="0"/>
              <a:t>“CHARGE THEM THAT ARE RICH IN THIS WORLD THAT THEY BE NOT HIGHMINDED OR TRUST IN UNCERTAIN RICHES,  BUT IN THE LIVING GOD WHO RICHLY GIVES ALL THINGS TO ENJOY.  THAT THEY DO GOOD, RICH IN GOOD WORKS, </a:t>
            </a:r>
            <a:r>
              <a:rPr lang="en-US" sz="4800" b="1" u="sng" dirty="0"/>
              <a:t>READY TO DISTRIBUTE, WILLING TO SHARE</a:t>
            </a:r>
            <a:r>
              <a:rPr lang="en-US" dirty="0"/>
              <a:t>, LAYING UP FOR THEMSELVES A GOOD FOUNDATION … ETERNAL LIFE.”</a:t>
            </a:r>
          </a:p>
        </p:txBody>
      </p:sp>
    </p:spTree>
    <p:extLst>
      <p:ext uri="{BB962C8B-B14F-4D97-AF65-F5344CB8AC3E}">
        <p14:creationId xmlns:p14="http://schemas.microsoft.com/office/powerpoint/2010/main" val="730883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02312-A156-565A-FC01-F2BB49AAE169}"/>
              </a:ext>
            </a:extLst>
          </p:cNvPr>
          <p:cNvSpPr>
            <a:spLocks noGrp="1"/>
          </p:cNvSpPr>
          <p:nvPr>
            <p:ph type="title"/>
          </p:nvPr>
        </p:nvSpPr>
        <p:spPr/>
        <p:txBody>
          <a:bodyPr/>
          <a:lstStyle/>
          <a:p>
            <a:r>
              <a:rPr lang="en-US" b="1" i="1" u="sng" dirty="0"/>
              <a:t>1</a:t>
            </a:r>
            <a:r>
              <a:rPr lang="en-US" b="1" i="1" u="sng" baseline="30000" dirty="0"/>
              <a:t>ST</a:t>
            </a:r>
            <a:r>
              <a:rPr lang="en-US" b="1" i="1" u="sng" dirty="0"/>
              <a:t> TIMPOTHY 6:6-8</a:t>
            </a:r>
          </a:p>
        </p:txBody>
      </p:sp>
      <p:sp>
        <p:nvSpPr>
          <p:cNvPr id="3" name="Content Placeholder 2">
            <a:extLst>
              <a:ext uri="{FF2B5EF4-FFF2-40B4-BE49-F238E27FC236}">
                <a16:creationId xmlns:a16="http://schemas.microsoft.com/office/drawing/2014/main" id="{E523F92E-12DA-57F6-419B-CB3C3B080059}"/>
              </a:ext>
            </a:extLst>
          </p:cNvPr>
          <p:cNvSpPr>
            <a:spLocks noGrp="1"/>
          </p:cNvSpPr>
          <p:nvPr>
            <p:ph idx="1"/>
          </p:nvPr>
        </p:nvSpPr>
        <p:spPr/>
        <p:txBody>
          <a:bodyPr/>
          <a:lstStyle/>
          <a:p>
            <a:pPr marL="0" indent="0">
              <a:buNone/>
            </a:pPr>
            <a:r>
              <a:rPr lang="en-US" dirty="0"/>
              <a:t>“BUT GODLINESS WITH CONTENTMENT IS GREAT GAIN.  FOR WE BROUGHT NOTHING INTO THIS WORLD AND IT IS CERTAIN WE CAN CARRY NOTHING OUT.  AND HAVING FOOD AND RAIMENT LET US BE CONTENT.”</a:t>
            </a:r>
          </a:p>
        </p:txBody>
      </p:sp>
    </p:spTree>
    <p:extLst>
      <p:ext uri="{BB962C8B-B14F-4D97-AF65-F5344CB8AC3E}">
        <p14:creationId xmlns:p14="http://schemas.microsoft.com/office/powerpoint/2010/main" val="747521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“AMBITION”</a:t>
            </a:r>
          </a:p>
        </p:txBody>
      </p:sp>
      <p:sp>
        <p:nvSpPr>
          <p:cNvPr id="3" name="Subtitle 2"/>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1105303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4F36B-BDE6-FF4F-8E90-8934618F8F92}"/>
              </a:ext>
            </a:extLst>
          </p:cNvPr>
          <p:cNvSpPr>
            <a:spLocks noGrp="1"/>
          </p:cNvSpPr>
          <p:nvPr>
            <p:ph type="title"/>
          </p:nvPr>
        </p:nvSpPr>
        <p:spPr/>
        <p:txBody>
          <a:bodyPr/>
          <a:lstStyle/>
          <a:p>
            <a:endParaRPr lang="en-US" u="sng" dirty="0"/>
          </a:p>
        </p:txBody>
      </p:sp>
      <p:sp>
        <p:nvSpPr>
          <p:cNvPr id="3" name="Content Placeholder 2">
            <a:extLst>
              <a:ext uri="{FF2B5EF4-FFF2-40B4-BE49-F238E27FC236}">
                <a16:creationId xmlns:a16="http://schemas.microsoft.com/office/drawing/2014/main" id="{F76F0D87-615C-21D4-CB06-A608316A4983}"/>
              </a:ext>
            </a:extLst>
          </p:cNvPr>
          <p:cNvSpPr>
            <a:spLocks noGrp="1"/>
          </p:cNvSpPr>
          <p:nvPr>
            <p:ph idx="1"/>
          </p:nvPr>
        </p:nvSpPr>
        <p:spPr/>
        <p:txBody>
          <a:bodyPr>
            <a:normAutofit fontScale="92500"/>
          </a:bodyPr>
          <a:lstStyle/>
          <a:p>
            <a:pPr marL="0" indent="0">
              <a:buNone/>
            </a:pPr>
            <a:r>
              <a:rPr lang="en-US" b="1" dirty="0"/>
              <a:t>(HEB. 11:16) </a:t>
            </a:r>
            <a:r>
              <a:rPr lang="en-US" dirty="0"/>
              <a:t>– “BUT NOW THEY DESIRE A 	BETTER COUNTRY, THAT IS A HEAVENLY…”</a:t>
            </a:r>
          </a:p>
          <a:p>
            <a:pPr marL="0" indent="0">
              <a:buNone/>
            </a:pPr>
            <a:r>
              <a:rPr lang="en-US" b="1" dirty="0"/>
              <a:t>(PHIL. 1:23) – </a:t>
            </a:r>
            <a:r>
              <a:rPr lang="en-US" dirty="0"/>
              <a:t>“… HAVING A DESIRE TO DEPART AND 	TO BE WITH CHRIST, WHICH IS FAR 	BETTER”</a:t>
            </a:r>
          </a:p>
          <a:p>
            <a:pPr marL="0" indent="0">
              <a:buNone/>
            </a:pPr>
            <a:r>
              <a:rPr lang="en-US" b="1" dirty="0"/>
              <a:t>(I PET 2:2) </a:t>
            </a:r>
            <a:r>
              <a:rPr lang="en-US" dirty="0"/>
              <a:t>– “DESIRE THE SINCERE MILK OF THE 	WORD THAT YOU MAY GROW…”</a:t>
            </a:r>
          </a:p>
          <a:p>
            <a:pPr marL="0" indent="0">
              <a:buNone/>
            </a:pPr>
            <a:r>
              <a:rPr lang="en-US" b="1" dirty="0"/>
              <a:t>(II COR. 7:11) </a:t>
            </a:r>
            <a:r>
              <a:rPr lang="en-US" dirty="0"/>
              <a:t>– “… YOU SORROWED AFTER A 	GODLY SORT … WHAT VEHEMENT DESIRE…”</a:t>
            </a:r>
          </a:p>
          <a:p>
            <a:pPr marL="0" indent="0">
              <a:buNone/>
            </a:pPr>
            <a:endParaRPr lang="en-US" dirty="0"/>
          </a:p>
        </p:txBody>
      </p:sp>
    </p:spTree>
    <p:extLst>
      <p:ext uri="{BB962C8B-B14F-4D97-AF65-F5344CB8AC3E}">
        <p14:creationId xmlns:p14="http://schemas.microsoft.com/office/powerpoint/2010/main" val="3221700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C043E-E141-E984-8452-18E03F4600EC}"/>
              </a:ext>
            </a:extLst>
          </p:cNvPr>
          <p:cNvSpPr>
            <a:spLocks noGrp="1"/>
          </p:cNvSpPr>
          <p:nvPr>
            <p:ph type="title"/>
          </p:nvPr>
        </p:nvSpPr>
        <p:spPr/>
        <p:txBody>
          <a:bodyPr/>
          <a:lstStyle/>
          <a:p>
            <a:r>
              <a:rPr lang="en-US" b="1" i="1" u="sng" dirty="0"/>
              <a:t>1</a:t>
            </a:r>
            <a:r>
              <a:rPr lang="en-US" b="1" i="1" u="sng" baseline="30000" dirty="0"/>
              <a:t>ST</a:t>
            </a:r>
            <a:r>
              <a:rPr lang="en-US" b="1" i="1" u="sng" dirty="0"/>
              <a:t> TIMOTHY 6:9-10</a:t>
            </a:r>
          </a:p>
        </p:txBody>
      </p:sp>
      <p:sp>
        <p:nvSpPr>
          <p:cNvPr id="3" name="Content Placeholder 2">
            <a:extLst>
              <a:ext uri="{FF2B5EF4-FFF2-40B4-BE49-F238E27FC236}">
                <a16:creationId xmlns:a16="http://schemas.microsoft.com/office/drawing/2014/main" id="{F2A0820B-1255-5DBB-7788-A3C3CE3AE019}"/>
              </a:ext>
            </a:extLst>
          </p:cNvPr>
          <p:cNvSpPr>
            <a:spLocks noGrp="1"/>
          </p:cNvSpPr>
          <p:nvPr>
            <p:ph idx="1"/>
          </p:nvPr>
        </p:nvSpPr>
        <p:spPr/>
        <p:txBody>
          <a:bodyPr/>
          <a:lstStyle/>
          <a:p>
            <a:pPr marL="0" indent="0">
              <a:buNone/>
            </a:pPr>
            <a:r>
              <a:rPr lang="en-US" dirty="0"/>
              <a:t>“BUT YOU THAT ARE MINDED TO BE RICH FALL INTO TEMPTATION AND A SNARE, AND INTO MANY HURTFUL AND FOOLISH LUSTS, WHICH DROWN MEN IN DESTRUCTION AND PERDITION.  FOR THE LOVE OF MONEY IS THE ROOT OF ALL EVIL: WHICH WHILE SOME COVETED AFTER THEY HAVE ERRED FROM THE TRUTH AND PIERCED THEMSELVES THROUGH WITH MANY SORROWS.”</a:t>
            </a:r>
          </a:p>
        </p:txBody>
      </p:sp>
    </p:spTree>
    <p:extLst>
      <p:ext uri="{BB962C8B-B14F-4D97-AF65-F5344CB8AC3E}">
        <p14:creationId xmlns:p14="http://schemas.microsoft.com/office/powerpoint/2010/main" val="2878772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C043E-E141-E984-8452-18E03F4600EC}"/>
              </a:ext>
            </a:extLst>
          </p:cNvPr>
          <p:cNvSpPr>
            <a:spLocks noGrp="1"/>
          </p:cNvSpPr>
          <p:nvPr>
            <p:ph type="title"/>
          </p:nvPr>
        </p:nvSpPr>
        <p:spPr/>
        <p:txBody>
          <a:bodyPr/>
          <a:lstStyle/>
          <a:p>
            <a:r>
              <a:rPr lang="en-US" b="1" i="1" u="sng" dirty="0"/>
              <a:t>1</a:t>
            </a:r>
            <a:r>
              <a:rPr lang="en-US" b="1" i="1" u="sng" baseline="30000" dirty="0"/>
              <a:t>ST</a:t>
            </a:r>
            <a:r>
              <a:rPr lang="en-US" b="1" i="1" u="sng" dirty="0"/>
              <a:t> TIMOTHY 6:9-10</a:t>
            </a:r>
          </a:p>
        </p:txBody>
      </p:sp>
      <p:sp>
        <p:nvSpPr>
          <p:cNvPr id="3" name="Content Placeholder 2">
            <a:extLst>
              <a:ext uri="{FF2B5EF4-FFF2-40B4-BE49-F238E27FC236}">
                <a16:creationId xmlns:a16="http://schemas.microsoft.com/office/drawing/2014/main" id="{F2A0820B-1255-5DBB-7788-A3C3CE3AE019}"/>
              </a:ext>
            </a:extLst>
          </p:cNvPr>
          <p:cNvSpPr>
            <a:spLocks noGrp="1"/>
          </p:cNvSpPr>
          <p:nvPr>
            <p:ph idx="1"/>
          </p:nvPr>
        </p:nvSpPr>
        <p:spPr/>
        <p:txBody>
          <a:bodyPr>
            <a:normAutofit fontScale="92500"/>
          </a:bodyPr>
          <a:lstStyle/>
          <a:p>
            <a:pPr marL="0" indent="0">
              <a:buNone/>
            </a:pPr>
            <a:r>
              <a:rPr lang="en-US" dirty="0"/>
              <a:t>“BUT </a:t>
            </a:r>
            <a:r>
              <a:rPr lang="en-US" sz="4800" b="1" u="sng" dirty="0"/>
              <a:t>YOU THAT ARE MINDED TO BE RICH </a:t>
            </a:r>
            <a:r>
              <a:rPr lang="en-US" dirty="0"/>
              <a:t>FALL INTO TEMPTATION AND A SNARE, AND INTO MANY HURTFUL AND FOOLISH LUSTS, WHICH DROWN MEN IN DESTRUCTION AND PERDITION.  FOR THE LOVE OF MONEY IS THE ROOT OF ALL EVIL: WHICH WHILE SOME COVETED AFTER THEY HAVE ERRED FROM THE TRUTH AND PIERCED THEMSELVES THROUGH WITH MANY SORROWS.”</a:t>
            </a:r>
          </a:p>
        </p:txBody>
      </p:sp>
    </p:spTree>
    <p:extLst>
      <p:ext uri="{BB962C8B-B14F-4D97-AF65-F5344CB8AC3E}">
        <p14:creationId xmlns:p14="http://schemas.microsoft.com/office/powerpoint/2010/main" val="4236504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C043E-E141-E984-8452-18E03F4600EC}"/>
              </a:ext>
            </a:extLst>
          </p:cNvPr>
          <p:cNvSpPr>
            <a:spLocks noGrp="1"/>
          </p:cNvSpPr>
          <p:nvPr>
            <p:ph type="title"/>
          </p:nvPr>
        </p:nvSpPr>
        <p:spPr/>
        <p:txBody>
          <a:bodyPr/>
          <a:lstStyle/>
          <a:p>
            <a:r>
              <a:rPr lang="en-US" b="1" i="1" u="sng" dirty="0"/>
              <a:t>1</a:t>
            </a:r>
            <a:r>
              <a:rPr lang="en-US" b="1" i="1" u="sng" baseline="30000" dirty="0"/>
              <a:t>ST</a:t>
            </a:r>
            <a:r>
              <a:rPr lang="en-US" b="1" i="1" u="sng" dirty="0"/>
              <a:t> TIMOTHY 6:9-10</a:t>
            </a:r>
          </a:p>
        </p:txBody>
      </p:sp>
      <p:sp>
        <p:nvSpPr>
          <p:cNvPr id="3" name="Content Placeholder 2">
            <a:extLst>
              <a:ext uri="{FF2B5EF4-FFF2-40B4-BE49-F238E27FC236}">
                <a16:creationId xmlns:a16="http://schemas.microsoft.com/office/drawing/2014/main" id="{F2A0820B-1255-5DBB-7788-A3C3CE3AE019}"/>
              </a:ext>
            </a:extLst>
          </p:cNvPr>
          <p:cNvSpPr>
            <a:spLocks noGrp="1"/>
          </p:cNvSpPr>
          <p:nvPr>
            <p:ph idx="1"/>
          </p:nvPr>
        </p:nvSpPr>
        <p:spPr/>
        <p:txBody>
          <a:bodyPr>
            <a:normAutofit lnSpcReduction="10000"/>
          </a:bodyPr>
          <a:lstStyle/>
          <a:p>
            <a:pPr marL="0" indent="0">
              <a:buNone/>
            </a:pPr>
            <a:r>
              <a:rPr lang="en-US" dirty="0"/>
              <a:t>“BUT YOU THAT ARE MINDED TO BE RICH FALL INTO TEMPTATION AND </a:t>
            </a:r>
            <a:r>
              <a:rPr lang="en-US" sz="4800" b="1" u="sng" dirty="0"/>
              <a:t>A SNARE</a:t>
            </a:r>
            <a:r>
              <a:rPr lang="en-US" dirty="0"/>
              <a:t>, AND INTO MANY HURTFUL AND FOOLISH LUSTS, WHICH DROWN MEN IN DESTRUCTION AND PERDITION.  FOR THE LOVE OF MONEY IS THE ROOT OF ALL EVIL: WHICH WHILE SOME COVETED AFTER THEY HAVE ERRED FROM THE TRUTH AND PIERCED THEMSELVES THROUGH WITH MANY SORROWS.”</a:t>
            </a:r>
          </a:p>
        </p:txBody>
      </p:sp>
    </p:spTree>
    <p:extLst>
      <p:ext uri="{BB962C8B-B14F-4D97-AF65-F5344CB8AC3E}">
        <p14:creationId xmlns:p14="http://schemas.microsoft.com/office/powerpoint/2010/main" val="648832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C043E-E141-E984-8452-18E03F4600EC}"/>
              </a:ext>
            </a:extLst>
          </p:cNvPr>
          <p:cNvSpPr>
            <a:spLocks noGrp="1"/>
          </p:cNvSpPr>
          <p:nvPr>
            <p:ph type="title"/>
          </p:nvPr>
        </p:nvSpPr>
        <p:spPr/>
        <p:txBody>
          <a:bodyPr/>
          <a:lstStyle/>
          <a:p>
            <a:r>
              <a:rPr lang="en-US" b="1" i="1" u="sng" dirty="0"/>
              <a:t>1</a:t>
            </a:r>
            <a:r>
              <a:rPr lang="en-US" b="1" i="1" u="sng" baseline="30000" dirty="0"/>
              <a:t>ST</a:t>
            </a:r>
            <a:r>
              <a:rPr lang="en-US" b="1" i="1" u="sng" dirty="0"/>
              <a:t> TIMOTHY 6:9-10</a:t>
            </a:r>
          </a:p>
        </p:txBody>
      </p:sp>
      <p:sp>
        <p:nvSpPr>
          <p:cNvPr id="3" name="Content Placeholder 2">
            <a:extLst>
              <a:ext uri="{FF2B5EF4-FFF2-40B4-BE49-F238E27FC236}">
                <a16:creationId xmlns:a16="http://schemas.microsoft.com/office/drawing/2014/main" id="{F2A0820B-1255-5DBB-7788-A3C3CE3AE019}"/>
              </a:ext>
            </a:extLst>
          </p:cNvPr>
          <p:cNvSpPr>
            <a:spLocks noGrp="1"/>
          </p:cNvSpPr>
          <p:nvPr>
            <p:ph idx="1"/>
          </p:nvPr>
        </p:nvSpPr>
        <p:spPr/>
        <p:txBody>
          <a:bodyPr>
            <a:normAutofit fontScale="92500"/>
          </a:bodyPr>
          <a:lstStyle/>
          <a:p>
            <a:pPr marL="0" indent="0">
              <a:buNone/>
            </a:pPr>
            <a:r>
              <a:rPr lang="en-US" dirty="0"/>
              <a:t>“BUT YOU THAT ARE MINDED TO BE RICH FALL INTO TEMPTATION AND A SNARE, AND INTO MANY </a:t>
            </a:r>
            <a:r>
              <a:rPr lang="en-US" sz="4800" b="1" u="sng" dirty="0"/>
              <a:t>HURTFUL AND FOOLISH LUSTS</a:t>
            </a:r>
            <a:r>
              <a:rPr lang="en-US" dirty="0"/>
              <a:t>, WHICH DROWN MEN IN DESTRUCTION AND PERDITION.  FOR THE LOVE OF MONEY IS THE ROOT OF ALL EVIL: WHICH WHILE SOME COVETED AFTER THEY HAVE ERRED FROM THE TRUTH AND PIERCED THEMSELVES THROUGH WITH MANY SORROWS.”</a:t>
            </a:r>
          </a:p>
        </p:txBody>
      </p:sp>
    </p:spTree>
    <p:extLst>
      <p:ext uri="{BB962C8B-B14F-4D97-AF65-F5344CB8AC3E}">
        <p14:creationId xmlns:p14="http://schemas.microsoft.com/office/powerpoint/2010/main" val="3331899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C043E-E141-E984-8452-18E03F4600EC}"/>
              </a:ext>
            </a:extLst>
          </p:cNvPr>
          <p:cNvSpPr>
            <a:spLocks noGrp="1"/>
          </p:cNvSpPr>
          <p:nvPr>
            <p:ph type="title"/>
          </p:nvPr>
        </p:nvSpPr>
        <p:spPr/>
        <p:txBody>
          <a:bodyPr/>
          <a:lstStyle/>
          <a:p>
            <a:r>
              <a:rPr lang="en-US" b="1" i="1" u="sng" dirty="0"/>
              <a:t>1</a:t>
            </a:r>
            <a:r>
              <a:rPr lang="en-US" b="1" i="1" u="sng" baseline="30000" dirty="0"/>
              <a:t>ST</a:t>
            </a:r>
            <a:r>
              <a:rPr lang="en-US" b="1" i="1" u="sng" dirty="0"/>
              <a:t> TIMOTHY 6:9-10</a:t>
            </a:r>
          </a:p>
        </p:txBody>
      </p:sp>
      <p:sp>
        <p:nvSpPr>
          <p:cNvPr id="3" name="Content Placeholder 2">
            <a:extLst>
              <a:ext uri="{FF2B5EF4-FFF2-40B4-BE49-F238E27FC236}">
                <a16:creationId xmlns:a16="http://schemas.microsoft.com/office/drawing/2014/main" id="{F2A0820B-1255-5DBB-7788-A3C3CE3AE019}"/>
              </a:ext>
            </a:extLst>
          </p:cNvPr>
          <p:cNvSpPr>
            <a:spLocks noGrp="1"/>
          </p:cNvSpPr>
          <p:nvPr>
            <p:ph idx="1"/>
          </p:nvPr>
        </p:nvSpPr>
        <p:spPr/>
        <p:txBody>
          <a:bodyPr>
            <a:normAutofit fontScale="92500" lnSpcReduction="10000"/>
          </a:bodyPr>
          <a:lstStyle/>
          <a:p>
            <a:pPr marL="0" indent="0">
              <a:buNone/>
            </a:pPr>
            <a:r>
              <a:rPr lang="en-US" dirty="0"/>
              <a:t>“BUT YOU THAT ARE MINDED TO BE RICH FALL INTO TEMPTATION AND A SNARE, AND INTO MANY HURTFUL AND FOOLISH LUSTS, WHICH </a:t>
            </a:r>
            <a:r>
              <a:rPr lang="en-US" sz="4800" b="1" u="sng" dirty="0"/>
              <a:t>DROWN</a:t>
            </a:r>
            <a:r>
              <a:rPr lang="en-US" dirty="0"/>
              <a:t> MEN IN DESTRUCTION AND PERDITION.  FOR THE LOVE OF MONEY IS THE ROOT OF ALL EVIL: WHICH WHILE SOME COVETED AFTER THEY HAVE ERRED FROM THE TRUTH AND </a:t>
            </a:r>
            <a:r>
              <a:rPr lang="en-US" sz="4800" b="1" u="sng" dirty="0"/>
              <a:t>PIERCED THEMSELVES THROUGH </a:t>
            </a:r>
            <a:r>
              <a:rPr lang="en-US" dirty="0"/>
              <a:t>WITH MANY SORROWS.”</a:t>
            </a:r>
          </a:p>
        </p:txBody>
      </p:sp>
    </p:spTree>
    <p:extLst>
      <p:ext uri="{BB962C8B-B14F-4D97-AF65-F5344CB8AC3E}">
        <p14:creationId xmlns:p14="http://schemas.microsoft.com/office/powerpoint/2010/main" val="3930970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C043E-E141-E984-8452-18E03F4600EC}"/>
              </a:ext>
            </a:extLst>
          </p:cNvPr>
          <p:cNvSpPr>
            <a:spLocks noGrp="1"/>
          </p:cNvSpPr>
          <p:nvPr>
            <p:ph type="title"/>
          </p:nvPr>
        </p:nvSpPr>
        <p:spPr/>
        <p:txBody>
          <a:bodyPr/>
          <a:lstStyle/>
          <a:p>
            <a:r>
              <a:rPr lang="en-US" b="1" i="1" u="sng" dirty="0"/>
              <a:t>1</a:t>
            </a:r>
            <a:r>
              <a:rPr lang="en-US" b="1" i="1" u="sng" baseline="30000" dirty="0"/>
              <a:t>ST</a:t>
            </a:r>
            <a:r>
              <a:rPr lang="en-US" b="1" i="1" u="sng" dirty="0"/>
              <a:t> TIMOTHY 6:9-10</a:t>
            </a:r>
          </a:p>
        </p:txBody>
      </p:sp>
      <p:sp>
        <p:nvSpPr>
          <p:cNvPr id="3" name="Content Placeholder 2">
            <a:extLst>
              <a:ext uri="{FF2B5EF4-FFF2-40B4-BE49-F238E27FC236}">
                <a16:creationId xmlns:a16="http://schemas.microsoft.com/office/drawing/2014/main" id="{F2A0820B-1255-5DBB-7788-A3C3CE3AE019}"/>
              </a:ext>
            </a:extLst>
          </p:cNvPr>
          <p:cNvSpPr>
            <a:spLocks noGrp="1"/>
          </p:cNvSpPr>
          <p:nvPr>
            <p:ph idx="1"/>
          </p:nvPr>
        </p:nvSpPr>
        <p:spPr/>
        <p:txBody>
          <a:bodyPr>
            <a:normAutofit lnSpcReduction="10000"/>
          </a:bodyPr>
          <a:lstStyle/>
          <a:p>
            <a:pPr marL="0" indent="0">
              <a:buNone/>
            </a:pPr>
            <a:r>
              <a:rPr lang="en-US" dirty="0"/>
              <a:t>“BUT YOU THAT ARE MINDED TO BE RICH FALL INTO TEMPTATION AND A SNARE, AND INTO MANY HURTFUL AND FOOLISH LUSTS, WHICH DROWN MEN IN DESTRUCTION AND PERDITION.  FOR </a:t>
            </a:r>
            <a:r>
              <a:rPr lang="en-US" sz="4800" b="1" u="sng" dirty="0"/>
              <a:t>THE LOVE OF MONEY IS THE ROOT OF ALL EVIL</a:t>
            </a:r>
            <a:r>
              <a:rPr lang="en-US" dirty="0"/>
              <a:t>: WHICH WHILE SOME COVETED AFTER THEY HAVE ERRED FROM THE TRUTH AND PIERCED THEMSELVES THROUGH WITH MANY SORROWS”</a:t>
            </a:r>
          </a:p>
        </p:txBody>
      </p:sp>
    </p:spTree>
    <p:extLst>
      <p:ext uri="{BB962C8B-B14F-4D97-AF65-F5344CB8AC3E}">
        <p14:creationId xmlns:p14="http://schemas.microsoft.com/office/powerpoint/2010/main" val="1895990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1587</TotalTime>
  <Words>984</Words>
  <Application>Microsoft Office PowerPoint</Application>
  <PresentationFormat>On-screen Show (4:3)</PresentationFormat>
  <Paragraphs>33</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PowerPoint Presentation</vt:lpstr>
      <vt:lpstr>“AMBITION”</vt:lpstr>
      <vt:lpstr>PowerPoint Presentation</vt:lpstr>
      <vt:lpstr>1ST TIMOTHY 6:9-10</vt:lpstr>
      <vt:lpstr>1ST TIMOTHY 6:9-10</vt:lpstr>
      <vt:lpstr>1ST TIMOTHY 6:9-10</vt:lpstr>
      <vt:lpstr>1ST TIMOTHY 6:9-10</vt:lpstr>
      <vt:lpstr>1ST TIMOTHY 6:9-10</vt:lpstr>
      <vt:lpstr>1ST TIMOTHY 6:9-10</vt:lpstr>
      <vt:lpstr>1ST TIMOTHY 6:9-11</vt:lpstr>
      <vt:lpstr>1ST TIMOTHY 6:17-19</vt:lpstr>
      <vt:lpstr>1ST TIMOTHY 6:17-19</vt:lpstr>
      <vt:lpstr>1ST TIMOTHY 6:17-19</vt:lpstr>
      <vt:lpstr>1ST TIMOTHY 6:17-19</vt:lpstr>
      <vt:lpstr>1ST TIMOTHY 6:17-19</vt:lpstr>
      <vt:lpstr>1ST TIMOTHY 6:17-19</vt:lpstr>
      <vt:lpstr>1ST TIMPOTHY 6:6-8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VIEW OF TRUTH</dc:title>
  <dc:creator>4th street church</dc:creator>
  <cp:lastModifiedBy>Billy Randolph</cp:lastModifiedBy>
  <cp:revision>304</cp:revision>
  <dcterms:created xsi:type="dcterms:W3CDTF">2015-11-19T20:45:57Z</dcterms:created>
  <dcterms:modified xsi:type="dcterms:W3CDTF">2023-02-02T18:31:52Z</dcterms:modified>
</cp:coreProperties>
</file>