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9" r:id="rId5"/>
    <p:sldId id="308" r:id="rId6"/>
    <p:sldId id="307" r:id="rId7"/>
    <p:sldId id="314" r:id="rId8"/>
    <p:sldId id="310" r:id="rId9"/>
    <p:sldId id="313" r:id="rId10"/>
    <p:sldId id="312" r:id="rId11"/>
    <p:sldId id="311" r:id="rId12"/>
    <p:sldId id="31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9"/>
            <p14:sldId id="308"/>
            <p14:sldId id="307"/>
            <p14:sldId id="314"/>
            <p14:sldId id="310"/>
            <p14:sldId id="313"/>
            <p14:sldId id="312"/>
            <p14:sldId id="311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EBFA6-C809-1CC5-1880-BA8FCBFE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8632D-0328-FA1A-7770-35BA6C683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MOTIVE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INTEREST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SOURCE</a:t>
            </a:r>
          </a:p>
          <a:p>
            <a:pPr marL="0" indent="0">
              <a:buNone/>
            </a:pPr>
            <a:r>
              <a:rPr lang="en-US" dirty="0"/>
              <a:t>	(COL. 2:1-4)  (II TIM. 3:16-17)  (JN. 21:25)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65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EBFA6-C809-1CC5-1880-BA8FCBFE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8632D-0328-FA1A-7770-35BA6C683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MOTIVE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INTEREST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SOURCE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GENEROSITY – (ROM. 12:1)</a:t>
            </a:r>
          </a:p>
        </p:txBody>
      </p:sp>
    </p:spTree>
    <p:extLst>
      <p:ext uri="{BB962C8B-B14F-4D97-AF65-F5344CB8AC3E}">
        <p14:creationId xmlns:p14="http://schemas.microsoft.com/office/powerpoint/2010/main" val="2461370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EBFA6-C809-1CC5-1880-BA8FCBFE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8632D-0328-FA1A-7770-35BA6C683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MOTIVE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INTEREST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SOURCE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GENEROSITY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REWARDED ?</a:t>
            </a:r>
          </a:p>
        </p:txBody>
      </p:sp>
    </p:spTree>
    <p:extLst>
      <p:ext uri="{BB962C8B-B14F-4D97-AF65-F5344CB8AC3E}">
        <p14:creationId xmlns:p14="http://schemas.microsoft.com/office/powerpoint/2010/main" val="265998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 QUEEN OF SHEBA”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QUEEN OF SHEBA: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MOTIVE – (V. 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QUEEN OF SHEBA: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MOTIVE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ATTITUDE / INTEREST – (V. 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813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QUEEN OF SHEBA: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MOTIVE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ATTITUDE / INTEREST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SOURCE –  (V. 2, 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5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QUEEN OF SHEBA: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MOTIVE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ATTITUDE / INTEREST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SOURCE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GENEROSITY – (V. 2, 10)</a:t>
            </a:r>
          </a:p>
        </p:txBody>
      </p:sp>
    </p:spTree>
    <p:extLst>
      <p:ext uri="{BB962C8B-B14F-4D97-AF65-F5344CB8AC3E}">
        <p14:creationId xmlns:p14="http://schemas.microsoft.com/office/powerpoint/2010/main" val="2040802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QUEEN OF SHEBA: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MOTIVE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ATTITUDE / INTEREST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SOURCE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GENEROSITY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REWARDED – (V. 7, 13)</a:t>
            </a:r>
          </a:p>
        </p:txBody>
      </p:sp>
    </p:spTree>
    <p:extLst>
      <p:ext uri="{BB962C8B-B14F-4D97-AF65-F5344CB8AC3E}">
        <p14:creationId xmlns:p14="http://schemas.microsoft.com/office/powerpoint/2010/main" val="4149790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EBFA6-C809-1CC5-1880-BA8FCBFE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8632D-0328-FA1A-7770-35BA6C683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MOTIVE</a:t>
            </a:r>
          </a:p>
          <a:p>
            <a:pPr marL="0" indent="0">
              <a:buNone/>
            </a:pPr>
            <a:r>
              <a:rPr lang="en-US" dirty="0"/>
              <a:t>	(II TIM. 2:15)  (HEB. 11:6)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884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EBFA6-C809-1CC5-1880-BA8FCBFEA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8632D-0328-FA1A-7770-35BA6C683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MOTIVE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INTEREST – (I PET. 2:2)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76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Words>154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“THE QUEEN OF SHEBA”</vt:lpstr>
      <vt:lpstr>QUEEN OF SHEBA:</vt:lpstr>
      <vt:lpstr>QUEEN OF SHEBA:</vt:lpstr>
      <vt:lpstr>QUEEN OF SHEBA:</vt:lpstr>
      <vt:lpstr>QUEEN OF SHEBA:</vt:lpstr>
      <vt:lpstr>QUEEN OF SHEBA:</vt:lpstr>
      <vt:lpstr>APPLICATIONS: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297</cp:revision>
  <dcterms:created xsi:type="dcterms:W3CDTF">2015-11-19T20:45:57Z</dcterms:created>
  <dcterms:modified xsi:type="dcterms:W3CDTF">2022-12-29T17:38:58Z</dcterms:modified>
</cp:coreProperties>
</file>