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9" r:id="rId5"/>
    <p:sldId id="30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9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“DOES GOOD NEWS EQUAL NOTHING NEGATIVE?”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DANGERS: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GETS TRIVIALIZED / GENERALIZED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DANGERS: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GETS TRIVIALIZED / GENERALIZED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UNBALANCED DIET</a:t>
            </a:r>
          </a:p>
          <a:p>
            <a:pPr marL="0" indent="0">
              <a:buNone/>
            </a:pPr>
            <a:r>
              <a:rPr lang="en-US" dirty="0"/>
              <a:t>	(II TIM. 4:2)  (JER. 1:10)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3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DANGERS: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GETS TRIVIALIZED / GENERALIZED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UNBALANCED DIET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PROFITABLE TEACHING MISSED</a:t>
            </a:r>
          </a:p>
          <a:p>
            <a:pPr marL="0" indent="0">
              <a:buNone/>
            </a:pPr>
            <a:r>
              <a:rPr lang="en-US" dirty="0"/>
              <a:t>	(II TIM. 3:16)  (ACTS 10:33)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7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POTENTIAL DANGERS: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 GETS TRIVIALIZED / GENERALIZED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 UNBALANCED DIET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PROFITABLE TEACHING MISSED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LEADS TO WEAKNESS AND DRIFTING</a:t>
            </a:r>
          </a:p>
          <a:p>
            <a:pPr marL="0" indent="0">
              <a:buNone/>
            </a:pPr>
            <a:r>
              <a:rPr lang="en-US" dirty="0"/>
              <a:t>	(HEB. 2:1)  (JER. </a:t>
            </a:r>
            <a:r>
              <a:rPr lang="en-US"/>
              <a:t>6:16-17)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5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94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“DOES GOOD NEWS EQUAL NOTHING NEGATIVE?”</vt:lpstr>
      <vt:lpstr>POTENTIAL DANGERS:</vt:lpstr>
      <vt:lpstr>POTENTIAL DANGERS:</vt:lpstr>
      <vt:lpstr>POTENTIAL DANGERS:</vt:lpstr>
      <vt:lpstr>POTENTIAL DANGERS: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303</cp:revision>
  <dcterms:created xsi:type="dcterms:W3CDTF">2015-11-19T20:45:57Z</dcterms:created>
  <dcterms:modified xsi:type="dcterms:W3CDTF">2023-01-26T17:13:42Z</dcterms:modified>
</cp:coreProperties>
</file>