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“THERE IS GOOD NEWS”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GOOD NEWS FOR THOSE FEELING…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 TIRED AND BURDENED</a:t>
            </a:r>
          </a:p>
          <a:p>
            <a:pPr marL="0" indent="0">
              <a:buNone/>
            </a:pPr>
            <a:r>
              <a:rPr lang="en-US" dirty="0"/>
              <a:t>	(MT. 11:28-30)  (II THES. 1:7-10)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GOOD NEWS FOR THOSE FEELING…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 TIRED AND BURDENED</a:t>
            </a:r>
          </a:p>
          <a:p>
            <a:endParaRPr lang="en-US" dirty="0"/>
          </a:p>
          <a:p>
            <a:r>
              <a:rPr lang="en-US" dirty="0"/>
              <a:t>… GUILTY AND ABANDONED</a:t>
            </a:r>
          </a:p>
          <a:p>
            <a:pPr marL="0" indent="0">
              <a:buNone/>
            </a:pPr>
            <a:r>
              <a:rPr lang="en-US" dirty="0"/>
              <a:t>	(ROM. 5:1-2; 8:1)  (PS. 37:25-28)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GOOD NEWS FOR THOSE FEELING…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 TIRED AND BURDENED</a:t>
            </a:r>
          </a:p>
          <a:p>
            <a:endParaRPr lang="en-US" dirty="0"/>
          </a:p>
          <a:p>
            <a:r>
              <a:rPr lang="en-US" dirty="0"/>
              <a:t>… GUILTY AND ABANDONED</a:t>
            </a:r>
          </a:p>
          <a:p>
            <a:endParaRPr lang="en-US" dirty="0"/>
          </a:p>
          <a:p>
            <a:r>
              <a:rPr lang="en-US" dirty="0"/>
              <a:t>… FEAR OF DEATH</a:t>
            </a:r>
          </a:p>
          <a:p>
            <a:pPr marL="0" indent="0">
              <a:buNone/>
            </a:pPr>
            <a:r>
              <a:rPr lang="en-US" dirty="0"/>
              <a:t>	(I COR. </a:t>
            </a:r>
            <a:r>
              <a:rPr lang="en-US"/>
              <a:t>15:52-57)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1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Words>80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“THERE IS GOOD NEWS”</vt:lpstr>
      <vt:lpstr>GOOD NEWS FOR THOSE FEELING…</vt:lpstr>
      <vt:lpstr>GOOD NEWS FOR THOSE FEELING…</vt:lpstr>
      <vt:lpstr>GOOD NEWS FOR THOSE FEELING…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301</cp:revision>
  <dcterms:created xsi:type="dcterms:W3CDTF">2015-11-19T20:45:57Z</dcterms:created>
  <dcterms:modified xsi:type="dcterms:W3CDTF">2023-01-26T17:09:08Z</dcterms:modified>
</cp:coreProperties>
</file>