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“ABSTAINING FROM SIN”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HAS AN INVITING ATTRACTION</a:t>
            </a:r>
          </a:p>
          <a:p>
            <a:pPr marL="0" indent="0">
              <a:buNone/>
            </a:pPr>
            <a:r>
              <a:rPr lang="en-US" dirty="0"/>
              <a:t>	(I JN. 2:16)  (GEN. 3:6)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HAS AN INVITING ATTRACTION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 ISN’T ALWAYS CLEARLY APPARENT</a:t>
            </a:r>
          </a:p>
          <a:p>
            <a:pPr marL="0" indent="0">
              <a:buNone/>
            </a:pPr>
            <a:r>
              <a:rPr lang="en-US" dirty="0"/>
              <a:t>	(II COR. 11:13-15)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3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HAS AN INVITING ATTRACTION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 ISN’T ALWAYS CLEARLY APPARENT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THEREFORE … “PUT IT TO THE TEST”</a:t>
            </a:r>
          </a:p>
          <a:p>
            <a:pPr marL="0" indent="0">
              <a:buNone/>
            </a:pPr>
            <a:r>
              <a:rPr lang="en-US" dirty="0"/>
              <a:t>	(I THES. </a:t>
            </a:r>
            <a:r>
              <a:rPr lang="en-US"/>
              <a:t>5:22)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71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“ABSTAINING FROM SIN”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300</cp:revision>
  <dcterms:created xsi:type="dcterms:W3CDTF">2015-11-19T20:45:57Z</dcterms:created>
  <dcterms:modified xsi:type="dcterms:W3CDTF">2023-01-19T19:07:36Z</dcterms:modified>
</cp:coreProperties>
</file>