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“PERSONAL CHARACTER”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PERSONAL CHARACTER: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DEPENDENT UPON SITUATION</a:t>
            </a:r>
          </a:p>
          <a:p>
            <a:pPr marL="0" indent="0">
              <a:buNone/>
            </a:pPr>
            <a:r>
              <a:rPr lang="en-US" dirty="0"/>
              <a:t>	(GEN. 37:20+; 39:12+; 40:23)</a:t>
            </a:r>
          </a:p>
          <a:p>
            <a:pPr marL="0" indent="0">
              <a:buNone/>
            </a:pPr>
            <a:r>
              <a:rPr lang="en-US" dirty="0"/>
              <a:t>	(LK. 1:6)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PERSONAL CHARACTER: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DEPENDENT UPON SITUATION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DEPENDENT UPON ENVIRONMENT</a:t>
            </a:r>
          </a:p>
          <a:p>
            <a:pPr marL="0" indent="0">
              <a:buNone/>
            </a:pPr>
            <a:r>
              <a:rPr lang="en-US" dirty="0"/>
              <a:t>	(GEN. 6:5-6; 18:20)</a:t>
            </a:r>
          </a:p>
          <a:p>
            <a:pPr marL="0" indent="0">
              <a:buNone/>
            </a:pPr>
            <a:r>
              <a:rPr lang="en-US" dirty="0"/>
              <a:t>	(I KI. 17:1+)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4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PERSONAL CHARACTER: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NOT DEPENDENT UPON SITUATION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DEPENDENT UPON ENVIRONMENT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NOT DEPENDENT UPON POSSESSIONS</a:t>
            </a:r>
          </a:p>
          <a:p>
            <a:pPr marL="0" indent="0">
              <a:buNone/>
            </a:pPr>
            <a:r>
              <a:rPr lang="en-US" dirty="0"/>
              <a:t>	(MK. 12:41-44)  (LK. </a:t>
            </a:r>
            <a:r>
              <a:rPr lang="en-US"/>
              <a:t>12:15)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1562</TotalTime>
  <Words>79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“PERSONAL CHARACTER”</vt:lpstr>
      <vt:lpstr>PERSONAL CHARACTER:</vt:lpstr>
      <vt:lpstr>PERSONAL CHARACTER:</vt:lpstr>
      <vt:lpstr>PERSONAL CHARACTER: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299</cp:revision>
  <dcterms:created xsi:type="dcterms:W3CDTF">2015-11-19T20:45:57Z</dcterms:created>
  <dcterms:modified xsi:type="dcterms:W3CDTF">2023-01-12T16:37:32Z</dcterms:modified>
</cp:coreProperties>
</file>