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7" r:id="rId3"/>
    <p:sldId id="300" r:id="rId4"/>
    <p:sldId id="299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7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“NEGATIVE PREACHING 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(I KI. 22:5-18)</a:t>
            </a:r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0" indent="0">
              <a:buNone/>
            </a:pPr>
            <a:r>
              <a:rPr lang="en-US" dirty="0"/>
              <a:t>	(JER. 6:16-17)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UNBALANCED DIET</a:t>
            </a:r>
          </a:p>
          <a:p>
            <a:pPr marL="0" indent="0">
              <a:buNone/>
            </a:pPr>
            <a:r>
              <a:rPr lang="en-US" dirty="0"/>
              <a:t>	(JER. 1:10)  (II TIM. 4:2)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1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UNBALANCED DIET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“PROFITABLE” THINGS MISSED</a:t>
            </a:r>
          </a:p>
          <a:p>
            <a:pPr marL="0" indent="0">
              <a:buNone/>
            </a:pPr>
            <a:r>
              <a:rPr lang="en-US" dirty="0"/>
              <a:t>	(II TIM. 3:16)  (GAL. 4:16)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8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UNBALANCED DIET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“PROFITABLE” THINGS MISSED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WEAKNESS &amp; DRIFTING – (HEB. </a:t>
            </a:r>
            <a:r>
              <a:rPr lang="en-US"/>
              <a:t>2:1)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63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“NEGATIVE PREACHING ?”</vt:lpstr>
      <vt:lpstr>DANGERS:</vt:lpstr>
      <vt:lpstr>DANGERS:</vt:lpstr>
      <vt:lpstr>DANGERS:</vt:lpstr>
      <vt:lpstr>DANGERS: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136</cp:revision>
  <dcterms:created xsi:type="dcterms:W3CDTF">2015-11-19T20:45:57Z</dcterms:created>
  <dcterms:modified xsi:type="dcterms:W3CDTF">2018-08-02T16:19:59Z</dcterms:modified>
</cp:coreProperties>
</file>