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“POSITIVE PREACHING”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(HEB. 4:2)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“GOOD NEWS” FOR THOSE FEELING…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TIRED &amp; BURDENED</a:t>
            </a:r>
          </a:p>
          <a:p>
            <a:pPr marL="0" indent="0">
              <a:buNone/>
            </a:pPr>
            <a:r>
              <a:rPr lang="en-US" dirty="0"/>
              <a:t>	(MT. 11:28-30)  (II THES. 1:7-10)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“GOOD NEWS” FOR THOSE FEELING…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TIRED &amp; BURDENED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GUILTY, ABANDONED, &amp; SHUT OFF</a:t>
            </a:r>
          </a:p>
          <a:p>
            <a:pPr marL="0" indent="0">
              <a:buNone/>
            </a:pPr>
            <a:r>
              <a:rPr lang="en-US" dirty="0"/>
              <a:t>	(ROM. 5:1-2; 8:1)  (PS. 37:25-28)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9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“GOOD NEWS” FOR THOSE FEELING…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TIRED &amp; BURDENED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GUILTY, ABANDONED, &amp; SHUT OFF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FEAR DEATH</a:t>
            </a:r>
          </a:p>
          <a:p>
            <a:pPr marL="0" indent="0">
              <a:buNone/>
            </a:pPr>
            <a:r>
              <a:rPr lang="en-US" dirty="0"/>
              <a:t>	(I COR. 15:52-57)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67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58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“POSITIVE PREACHING”</vt:lpstr>
      <vt:lpstr>“GOOD NEWS” FOR THOSE FEELING…</vt:lpstr>
      <vt:lpstr>“GOOD NEWS” FOR THOSE FEELING…</vt:lpstr>
      <vt:lpstr>“GOOD NEWS” FOR THOSE FEELING…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134</cp:revision>
  <dcterms:created xsi:type="dcterms:W3CDTF">2015-11-19T20:49:09Z</dcterms:created>
  <dcterms:modified xsi:type="dcterms:W3CDTF">2018-08-02T17:14:18Z</dcterms:modified>
</cp:coreProperties>
</file>