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7"/>
            <p14:sldId id="304"/>
            <p14:sldId id="303"/>
            <p14:sldId id="302"/>
            <p14:sldId id="301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REMINDER OF HELL”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(MT. 10:28)</a:t>
            </a:r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 – PREPARED FOR SATAN &amp; HIS 	ANGELS</a:t>
            </a:r>
          </a:p>
        </p:txBody>
      </p:sp>
    </p:spTree>
    <p:extLst>
      <p:ext uri="{BB962C8B-B14F-4D97-AF65-F5344CB8AC3E}">
        <p14:creationId xmlns:p14="http://schemas.microsoft.com/office/powerpoint/2010/main" val="36567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 – MOST OFTEN DESCRIBED AS A 	PLACE OF FIRE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 – IT NEVER BURNS OUT</a:t>
            </a:r>
          </a:p>
        </p:txBody>
      </p:sp>
    </p:spTree>
    <p:extLst>
      <p:ext uri="{BB962C8B-B14F-4D97-AF65-F5344CB8AC3E}">
        <p14:creationId xmlns:p14="http://schemas.microsoft.com/office/powerpoint/2010/main" val="42359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</a:t>
            </a:r>
          </a:p>
          <a:p>
            <a:pPr marL="0" indent="0">
              <a:buNone/>
            </a:pPr>
            <a:r>
              <a:rPr lang="en-US" dirty="0"/>
              <a:t>(MT. 13:41-42) – PLACE OF DESPAIR</a:t>
            </a:r>
          </a:p>
        </p:txBody>
      </p:sp>
    </p:spTree>
    <p:extLst>
      <p:ext uri="{BB962C8B-B14F-4D97-AF65-F5344CB8AC3E}">
        <p14:creationId xmlns:p14="http://schemas.microsoft.com/office/powerpoint/2010/main" val="167312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</a:t>
            </a:r>
          </a:p>
          <a:p>
            <a:pPr marL="0" indent="0">
              <a:buNone/>
            </a:pPr>
            <a:r>
              <a:rPr lang="en-US" dirty="0"/>
              <a:t>(MT. 13:41-42)</a:t>
            </a:r>
          </a:p>
          <a:p>
            <a:pPr marL="0" indent="0">
              <a:buNone/>
            </a:pPr>
            <a:r>
              <a:rPr lang="en-US" dirty="0"/>
              <a:t>(MT. 8:12) – “OUTER DARKNESS”</a:t>
            </a:r>
          </a:p>
        </p:txBody>
      </p:sp>
    </p:spTree>
    <p:extLst>
      <p:ext uri="{BB962C8B-B14F-4D97-AF65-F5344CB8AC3E}">
        <p14:creationId xmlns:p14="http://schemas.microsoft.com/office/powerpoint/2010/main" val="423218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</a:t>
            </a:r>
          </a:p>
          <a:p>
            <a:pPr marL="0" indent="0">
              <a:buNone/>
            </a:pPr>
            <a:r>
              <a:rPr lang="en-US" dirty="0"/>
              <a:t>(MT. 13:41-42)</a:t>
            </a:r>
          </a:p>
          <a:p>
            <a:pPr marL="0" indent="0">
              <a:buNone/>
            </a:pPr>
            <a:r>
              <a:rPr lang="en-US" dirty="0"/>
              <a:t>(MT. 8:12)</a:t>
            </a:r>
          </a:p>
          <a:p>
            <a:pPr marL="0" indent="0">
              <a:buNone/>
            </a:pPr>
            <a:r>
              <a:rPr lang="en-US" dirty="0"/>
              <a:t>(LK. 13:28)  (REV. 21:8) – PLACE OF THE 	UNFAITHFUL</a:t>
            </a:r>
          </a:p>
        </p:txBody>
      </p:sp>
    </p:spTree>
    <p:extLst>
      <p:ext uri="{BB962C8B-B14F-4D97-AF65-F5344CB8AC3E}">
        <p14:creationId xmlns:p14="http://schemas.microsoft.com/office/powerpoint/2010/main" val="156587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</a:t>
            </a:r>
          </a:p>
          <a:p>
            <a:pPr marL="0" indent="0">
              <a:buNone/>
            </a:pPr>
            <a:r>
              <a:rPr lang="en-US" dirty="0"/>
              <a:t>(MT. 13:41-42)</a:t>
            </a:r>
          </a:p>
          <a:p>
            <a:pPr marL="0" indent="0">
              <a:buNone/>
            </a:pPr>
            <a:r>
              <a:rPr lang="en-US" dirty="0"/>
              <a:t>(MT. 8:12)</a:t>
            </a:r>
          </a:p>
          <a:p>
            <a:pPr marL="0" indent="0">
              <a:buNone/>
            </a:pPr>
            <a:r>
              <a:rPr lang="en-US" dirty="0"/>
              <a:t>(LK. 13:28)  (REV. 21:8)</a:t>
            </a:r>
          </a:p>
          <a:p>
            <a:pPr marL="0" indent="0">
              <a:buNone/>
            </a:pPr>
            <a:r>
              <a:rPr lang="en-US" dirty="0"/>
              <a:t>(LK. 16:19+) – NO LOSS OF MEMORY</a:t>
            </a:r>
          </a:p>
        </p:txBody>
      </p:sp>
    </p:spTree>
    <p:extLst>
      <p:ext uri="{BB962C8B-B14F-4D97-AF65-F5344CB8AC3E}">
        <p14:creationId xmlns:p14="http://schemas.microsoft.com/office/powerpoint/2010/main" val="314365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REMINDERS OF 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(MT. 25:41)</a:t>
            </a:r>
          </a:p>
          <a:p>
            <a:pPr marL="0" indent="0">
              <a:buNone/>
            </a:pPr>
            <a:r>
              <a:rPr lang="en-US" dirty="0"/>
              <a:t>(MT. 18:8-9)</a:t>
            </a:r>
          </a:p>
          <a:p>
            <a:pPr marL="0" indent="0">
              <a:buNone/>
            </a:pPr>
            <a:r>
              <a:rPr lang="en-US" dirty="0"/>
              <a:t>(MK. 9:42-48)</a:t>
            </a:r>
          </a:p>
          <a:p>
            <a:pPr marL="0" indent="0">
              <a:buNone/>
            </a:pPr>
            <a:r>
              <a:rPr lang="en-US" dirty="0"/>
              <a:t>(MT. 13:41-42)</a:t>
            </a:r>
          </a:p>
          <a:p>
            <a:pPr marL="0" indent="0">
              <a:buNone/>
            </a:pPr>
            <a:r>
              <a:rPr lang="en-US" dirty="0"/>
              <a:t>(MT. 8:12)</a:t>
            </a:r>
          </a:p>
          <a:p>
            <a:pPr marL="0" indent="0">
              <a:buNone/>
            </a:pPr>
            <a:r>
              <a:rPr lang="en-US" dirty="0"/>
              <a:t>(LK. 13:28)  (REV. 21:8)</a:t>
            </a:r>
          </a:p>
          <a:p>
            <a:pPr marL="0" indent="0">
              <a:buNone/>
            </a:pPr>
            <a:r>
              <a:rPr lang="en-US" dirty="0"/>
              <a:t>(LK. 16:19+)</a:t>
            </a:r>
          </a:p>
          <a:p>
            <a:pPr marL="0" indent="0">
              <a:buNone/>
            </a:pPr>
            <a:r>
              <a:rPr lang="en-US" dirty="0"/>
              <a:t>(II THES. 1:8-9) – SEPERATION FROM GOD</a:t>
            </a:r>
          </a:p>
        </p:txBody>
      </p:sp>
    </p:spTree>
    <p:extLst>
      <p:ext uri="{BB962C8B-B14F-4D97-AF65-F5344CB8AC3E}">
        <p14:creationId xmlns:p14="http://schemas.microsoft.com/office/powerpoint/2010/main" val="252970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278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“A REMINDER OF HELL”</vt:lpstr>
      <vt:lpstr>REMINDERS OF HELL:</vt:lpstr>
      <vt:lpstr>REMINDERS OF HELL:</vt:lpstr>
      <vt:lpstr>REMINDERS OF HELL:</vt:lpstr>
      <vt:lpstr>REMINDERS OF HELL:</vt:lpstr>
      <vt:lpstr>REMINDERS OF HELL:</vt:lpstr>
      <vt:lpstr>REMINDERS OF HELL:</vt:lpstr>
      <vt:lpstr>REMINDERS OF HELL:</vt:lpstr>
      <vt:lpstr>REMINDERS OF HELL: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135</cp:revision>
  <dcterms:created xsi:type="dcterms:W3CDTF">2015-11-19T20:45:57Z</dcterms:created>
  <dcterms:modified xsi:type="dcterms:W3CDTF">2018-07-26T16:24:47Z</dcterms:modified>
</cp:coreProperties>
</file>