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7" r:id="rId3"/>
    <p:sldId id="292" r:id="rId4"/>
    <p:sldId id="296" r:id="rId5"/>
    <p:sldId id="295" r:id="rId6"/>
    <p:sldId id="294" r:id="rId7"/>
    <p:sldId id="293" r:id="rId8"/>
    <p:sldId id="301" r:id="rId9"/>
    <p:sldId id="304" r:id="rId10"/>
    <p:sldId id="303" r:id="rId11"/>
    <p:sldId id="302" r:id="rId12"/>
    <p:sldId id="298" r:id="rId13"/>
    <p:sldId id="306" r:id="rId14"/>
    <p:sldId id="30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7"/>
            <p14:sldId id="292"/>
            <p14:sldId id="296"/>
            <p14:sldId id="295"/>
            <p14:sldId id="294"/>
            <p14:sldId id="293"/>
            <p14:sldId id="301"/>
            <p14:sldId id="304"/>
            <p14:sldId id="303"/>
            <p14:sldId id="302"/>
            <p14:sldId id="298"/>
            <p14:sldId id="306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“PREDESTINATION”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BF0E-5E67-4A76-89E1-41B0B5BC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7ABE-415F-489F-B3BF-1E86045A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WIN THE PRESIDENTIAL ELECTION IN 2020?</a:t>
            </a:r>
          </a:p>
          <a:p>
            <a:r>
              <a:rPr lang="en-US" dirty="0"/>
              <a:t>WHO WILL BE VALEDECTORIAN FOR THE UPCOMING SCHOOL YEAR?</a:t>
            </a:r>
          </a:p>
          <a:p>
            <a:r>
              <a:rPr lang="en-US" dirty="0"/>
              <a:t>WHO WILL WIN THE SEC CHAMPIONSHIP?</a:t>
            </a:r>
          </a:p>
        </p:txBody>
      </p:sp>
    </p:spTree>
    <p:extLst>
      <p:ext uri="{BB962C8B-B14F-4D97-AF65-F5344CB8AC3E}">
        <p14:creationId xmlns:p14="http://schemas.microsoft.com/office/powerpoint/2010/main" val="3306345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BF0E-5E67-4A76-89E1-41B0B5BC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7ABE-415F-489F-B3BF-1E86045A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WIN THE PRESIDENTIAL ELECTION IN 2020?</a:t>
            </a:r>
          </a:p>
          <a:p>
            <a:r>
              <a:rPr lang="en-US" dirty="0"/>
              <a:t>WHO WILL BE VALEDECTORIAN FOR THE UPCOMING SCHOOL YEAR?</a:t>
            </a:r>
          </a:p>
          <a:p>
            <a:r>
              <a:rPr lang="en-US" dirty="0"/>
              <a:t>WHO WILL WIN THE SEC CHAMPIONSHIP?</a:t>
            </a:r>
          </a:p>
          <a:p>
            <a:r>
              <a:rPr lang="en-US" dirty="0"/>
              <a:t>WHO WILL BE WELCOMED INTO HEAVEN?</a:t>
            </a:r>
          </a:p>
        </p:txBody>
      </p:sp>
    </p:spTree>
    <p:extLst>
      <p:ext uri="{BB962C8B-B14F-4D97-AF65-F5344CB8AC3E}">
        <p14:creationId xmlns:p14="http://schemas.microsoft.com/office/powerpoint/2010/main" val="225030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B0C-AF26-46D7-A32B-CBD7832F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PREDESTINED?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EF6B-A83E-4C27-ABE3-6401918A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(ROM. 8:28-30) --THOSE THAT LOVE GOD; 	THOSE WHO ANSWERED THE CALL OF THE 	GOSPEL; THOSE IN THE IMAGE OF HIS SON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B0C-AF26-46D7-A32B-CBD7832F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PREDESTINED?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EF6B-A83E-4C27-ABE3-6401918AB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(ROM. 8:28-30) --THOSE THAT LOVE GOD; 	THOSE WHO ANSWERED THE CALL OF THE 	GOSPEL; THOSE IN THE IMAGE OF HIS SON</a:t>
            </a:r>
          </a:p>
          <a:p>
            <a:pPr marL="0" indent="0">
              <a:buNone/>
            </a:pPr>
            <a:r>
              <a:rPr lang="en-US" dirty="0"/>
              <a:t>(EPH. 1:3-5) -- IN CHRIST; IN HIM; HOLY; 	WITHOUT BLEMISH; ADOPTED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40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B0C-AF26-46D7-A32B-CBD7832F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PREDESTINED?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EF6B-A83E-4C27-ABE3-6401918A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(ROM. 8:28-30) --THOSE THAT LOVE GOD; 	THOSE WHO ANSWERED THE CALL OF THE 	GOSPEL; THOSE IN THE IMAGE OF HIS SON</a:t>
            </a:r>
          </a:p>
          <a:p>
            <a:pPr marL="0" indent="0">
              <a:buNone/>
            </a:pPr>
            <a:r>
              <a:rPr lang="en-US" dirty="0"/>
              <a:t>(EPH. 1:3-5) -- IN CHRIST; IN HIM; HOLY; 	WITHOUT BLEMISH; ADOPTED</a:t>
            </a:r>
          </a:p>
          <a:p>
            <a:pPr marL="0" indent="0">
              <a:buNone/>
            </a:pPr>
            <a:r>
              <a:rPr lang="en-US" dirty="0"/>
              <a:t>(II THES. 2:13) -- BELIEF IN THE TRUTH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4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WESTMINSTER CONFERENCE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“GOD HAS PREDESTINED AND FOREORDAINED SOME MEN … OUT OF HIS GRACE AND LOVE, WITHOUT ANY FORESIGHT OR FAITH OR WORKS IN MAN OR PERSEVERENCE … AND OTHERS ARE FORORDAINED TO EVERLASTING DEATH AND THE NUMBER OF EITHER IS SO CERTAIN AND DEFINITE THAT IT CANNOT BE INCREASED OR DIMINISHED…”</a:t>
            </a:r>
          </a:p>
        </p:txBody>
      </p:sp>
    </p:spTree>
    <p:extLst>
      <p:ext uri="{BB962C8B-B14F-4D97-AF65-F5344CB8AC3E}">
        <p14:creationId xmlns:p14="http://schemas.microsoft.com/office/powerpoint/2010/main" val="365673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CONTRADICTIONS: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SALVATION IS CONDITIONAL</a:t>
            </a:r>
          </a:p>
          <a:p>
            <a:pPr marL="0" indent="0">
              <a:buNone/>
            </a:pPr>
            <a:r>
              <a:rPr lang="en-US" dirty="0"/>
              <a:t>	(I COR. 9:27; 10:11-12)</a:t>
            </a:r>
          </a:p>
          <a:p>
            <a:pPr marL="0" indent="0">
              <a:buNone/>
            </a:pPr>
            <a:r>
              <a:rPr lang="en-US" dirty="0"/>
              <a:t>	(II PET. 3:17) (MT. 7:21) </a:t>
            </a:r>
          </a:p>
          <a:p>
            <a:pPr marL="0" indent="0">
              <a:buNone/>
            </a:pPr>
            <a:r>
              <a:rPr lang="en-US" dirty="0"/>
              <a:t>	(LK. 13:3) 	(ACTS 17:30)</a:t>
            </a:r>
          </a:p>
          <a:p>
            <a:pPr marL="0" indent="0">
              <a:buNone/>
            </a:pPr>
            <a:r>
              <a:rPr lang="en-US" dirty="0"/>
              <a:t>	(II THES. 1:7-9)  (HEB. 6:6)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7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CONTRADICTIONS: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SALVATION IS CONDITIONAL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GOD IS NOT PARTIAL</a:t>
            </a:r>
          </a:p>
          <a:p>
            <a:pPr marL="0" indent="0">
              <a:buNone/>
            </a:pPr>
            <a:r>
              <a:rPr lang="en-US" dirty="0"/>
              <a:t>	(I PET. 1:17)  (ROM. 2:11)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8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CONTRADICTIONS: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SALVATION IS CONDITIONAL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GOD IS NOT PARTIAL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THAT MAN HAS RESPONSIBILITIES AND THE FREE WILL TO PERFORM THEM</a:t>
            </a:r>
          </a:p>
          <a:p>
            <a:pPr marL="0" indent="0">
              <a:buNone/>
            </a:pPr>
            <a:r>
              <a:rPr lang="en-US" dirty="0"/>
              <a:t>	(MT. 7:7-8)  (JOSH. 24:15)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4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CONTRADICTIONS: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SALVATION IS CONDITIONAL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GOD IS NOT PARTIAL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THAT MAN HAS RESPONSIBILITIES AND THE FREE WILL TO PERFORM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INVITATIONS, WARNINGS, ADMONITIONS, ETC. CONCERNING REMAINING FAITHFUL – (REV. 2:10)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3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CONTRADICTIONS: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SALVATION IS CONDITIONAL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GOD IS NOT PARTIAL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SCRIPTURE THAT ASSERTS THAT MAN HAS RESPONSIBILITIES AND THE FREE WILL TO PERFORM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INVITATIONS, WARNINGS, ADMONITIONS, ETC. CONCERNING REMAINING FAITHFUL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CONFLICTS WITH ASSERTTIONS OF THE SIGNIFICANCE OF JESUS’ DEATH – (HEB. 2:9)  (I JN. 2:2)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58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BF0E-5E67-4A76-89E1-41B0B5BC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7ABE-415F-489F-B3BF-1E86045A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WIN THE PRESIDENTIAL ELECTION IN 2020?</a:t>
            </a:r>
          </a:p>
        </p:txBody>
      </p:sp>
    </p:spTree>
    <p:extLst>
      <p:ext uri="{BB962C8B-B14F-4D97-AF65-F5344CB8AC3E}">
        <p14:creationId xmlns:p14="http://schemas.microsoft.com/office/powerpoint/2010/main" val="229829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BF0E-5E67-4A76-89E1-41B0B5BC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37ABE-415F-489F-B3BF-1E86045A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WIN THE PRESIDENTIAL ELECTION IN 2020?</a:t>
            </a:r>
          </a:p>
          <a:p>
            <a:r>
              <a:rPr lang="en-US" dirty="0"/>
              <a:t>WHO WILL BE VALEDECTORIAN FOR THE UPCOMING SCHOOL YEAR?</a:t>
            </a:r>
          </a:p>
        </p:txBody>
      </p:sp>
    </p:spTree>
    <p:extLst>
      <p:ext uri="{BB962C8B-B14F-4D97-AF65-F5344CB8AC3E}">
        <p14:creationId xmlns:p14="http://schemas.microsoft.com/office/powerpoint/2010/main" val="384402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374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“PREDESTINATION”</vt:lpstr>
      <vt:lpstr>WESTMINSTER CONFERENCE OF FAITH</vt:lpstr>
      <vt:lpstr>CONTRADICTIONS:</vt:lpstr>
      <vt:lpstr>CONTRADICTIONS:</vt:lpstr>
      <vt:lpstr>CONTRADICTIONS:</vt:lpstr>
      <vt:lpstr>CONTRADICTIONS:</vt:lpstr>
      <vt:lpstr>CONTRADICTIONS:</vt:lpstr>
      <vt:lpstr>PowerPoint Presentation</vt:lpstr>
      <vt:lpstr>PowerPoint Presentation</vt:lpstr>
      <vt:lpstr>PowerPoint Presentation</vt:lpstr>
      <vt:lpstr>PowerPoint Presentation</vt:lpstr>
      <vt:lpstr>PREDESTINED?</vt:lpstr>
      <vt:lpstr>PREDESTINED?</vt:lpstr>
      <vt:lpstr>PREDESTINED?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133</cp:revision>
  <dcterms:created xsi:type="dcterms:W3CDTF">2015-11-19T20:45:57Z</dcterms:created>
  <dcterms:modified xsi:type="dcterms:W3CDTF">2018-07-20T16:56:57Z</dcterms:modified>
</cp:coreProperties>
</file>