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2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2"/>
            <p14:sldId id="295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“PAUL’S TRIP TO PARADISE”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(II COR. 12:1-4)</a:t>
            </a:r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PARADISE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7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PARADISE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CONSCIOUSNESS DOES NOT CEASE</a:t>
            </a:r>
          </a:p>
          <a:p>
            <a:pPr marL="0" indent="0">
              <a:buNone/>
            </a:pPr>
            <a:r>
              <a:rPr lang="en-US" dirty="0"/>
              <a:t>	(LK. 16:24-25)  (ECCL. 9:4-6)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9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PARADISE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CONSCIOUSNESS DOES NOT CEASE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 ARRANGED THIS “TRIP”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0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PARADISE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CONSCIOUSNESS DOES NOT CEASE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 ARRANGED THIS “TRIP”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“UNSPEAKABLE WORDS”</a:t>
            </a:r>
          </a:p>
          <a:p>
            <a:pPr marL="0" indent="0">
              <a:buNone/>
            </a:pPr>
            <a:r>
              <a:rPr lang="en-US" dirty="0"/>
              <a:t>	(ACTS 11:13-14)  (LK. </a:t>
            </a:r>
            <a:r>
              <a:rPr lang="en-US"/>
              <a:t>16:31)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9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60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“PAUL’S TRIP TO PARADISE”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130</cp:revision>
  <dcterms:created xsi:type="dcterms:W3CDTF">2015-11-19T20:45:57Z</dcterms:created>
  <dcterms:modified xsi:type="dcterms:W3CDTF">2018-07-12T18:40:57Z</dcterms:modified>
</cp:coreProperties>
</file>