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98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6"/>
            <p14:sldId id="298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7/12/2018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“BACKSLIDING”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(JER. 3:6)</a:t>
            </a:r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“EXAMINING SELF”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ATTENDANCE ISSUES</a:t>
            </a:r>
          </a:p>
          <a:p>
            <a:pPr marL="0" indent="0">
              <a:buNone/>
            </a:pPr>
            <a:r>
              <a:rPr lang="en-US" dirty="0"/>
              <a:t>	(PS. 122:1)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1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“EXAMINING SELF”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ATTENDANCE ISSUES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GENUINUE CONCERN FOR BRETHREN – (ROM. 13:8)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565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“EXAMINING SELF”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ATTENDANCE ISSUES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LACK OF GENUINUE CONCERN FOR BRETHREN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RETURNING TO THE PRACTICE OF SIN</a:t>
            </a:r>
          </a:p>
          <a:p>
            <a:pPr marL="0" indent="0">
              <a:buNone/>
            </a:pPr>
            <a:r>
              <a:rPr lang="en-US" dirty="0"/>
              <a:t>	(HEB. </a:t>
            </a:r>
            <a:r>
              <a:rPr lang="en-US"/>
              <a:t>11:25)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9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“BACKSLIDING”</vt:lpstr>
      <vt:lpstr>“EXAMINING SELF”</vt:lpstr>
      <vt:lpstr>“EXAMINING SELF”</vt:lpstr>
      <vt:lpstr>“EXAMINING SELF”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131</cp:revision>
  <dcterms:created xsi:type="dcterms:W3CDTF">2015-11-19T20:49:09Z</dcterms:created>
  <dcterms:modified xsi:type="dcterms:W3CDTF">2018-07-12T18:36:33Z</dcterms:modified>
</cp:coreProperties>
</file>