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303" r:id="rId4"/>
    <p:sldId id="302" r:id="rId5"/>
    <p:sldId id="301" r:id="rId6"/>
    <p:sldId id="300" r:id="rId7"/>
    <p:sldId id="299" r:id="rId8"/>
    <p:sldId id="298" r:id="rId9"/>
    <p:sldId id="297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303"/>
            <p14:sldId id="302"/>
            <p14:sldId id="301"/>
            <p14:sldId id="300"/>
            <p14:sldId id="299"/>
            <p14:sldId id="298"/>
            <p14:sldId id="297"/>
            <p14:sldId id="304"/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ISAIAH 13-23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INTOLERABLE NATURE 	TOWARD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INTOLERABLE NATURE 	TOWARD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INTOLERABLE NATURE 	TOWARD SIN ULTIMATELY LEADING TO 	PUNISHMENT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INTOLERABLE NATURE 	TOWARD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INTOLERABLE NATURE 	TOWARD SIN ULTIMATELY LEADING TO 	PUNISHMENT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SEE GOD’S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0" indent="0">
              <a:buNone/>
            </a:pPr>
            <a:r>
              <a:rPr lang="en-US" dirty="0" smtClean="0"/>
              <a:t>(17) – SYRIA (DAMASCUS)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0" indent="0">
              <a:buNone/>
            </a:pPr>
            <a:r>
              <a:rPr lang="en-US" dirty="0" smtClean="0"/>
              <a:t>(17) – SYRIA (DAMASCUS)</a:t>
            </a:r>
          </a:p>
          <a:p>
            <a:pPr marL="0" indent="0">
              <a:buNone/>
            </a:pPr>
            <a:r>
              <a:rPr lang="en-US" dirty="0" smtClean="0"/>
              <a:t>(18) – ETHIOPIA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0" indent="0">
              <a:buNone/>
            </a:pPr>
            <a:r>
              <a:rPr lang="en-US" dirty="0" smtClean="0"/>
              <a:t>(17) – SYRIA (DAMASCUS)</a:t>
            </a:r>
          </a:p>
          <a:p>
            <a:pPr marL="0" indent="0">
              <a:buNone/>
            </a:pPr>
            <a:r>
              <a:rPr lang="en-US" dirty="0" smtClean="0"/>
              <a:t>(18) – ETHIOPIA</a:t>
            </a:r>
          </a:p>
          <a:p>
            <a:pPr marL="0" indent="0">
              <a:buNone/>
            </a:pPr>
            <a:r>
              <a:rPr lang="en-US" dirty="0" smtClean="0"/>
              <a:t>(19-20) – EGYPT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0" indent="0">
              <a:buNone/>
            </a:pPr>
            <a:r>
              <a:rPr lang="en-US" dirty="0" smtClean="0"/>
              <a:t>(17) – SYRIA (DAMASCUS)</a:t>
            </a:r>
          </a:p>
          <a:p>
            <a:pPr marL="0" indent="0">
              <a:buNone/>
            </a:pPr>
            <a:r>
              <a:rPr lang="en-US" dirty="0" smtClean="0"/>
              <a:t>(18) – ETHIOPIA</a:t>
            </a:r>
          </a:p>
          <a:p>
            <a:pPr marL="0" indent="0">
              <a:buNone/>
            </a:pPr>
            <a:r>
              <a:rPr lang="en-US" dirty="0" smtClean="0"/>
              <a:t>(19-20) – EGYPT</a:t>
            </a:r>
          </a:p>
          <a:p>
            <a:pPr marL="0" indent="0">
              <a:buNone/>
            </a:pPr>
            <a:r>
              <a:rPr lang="en-US" dirty="0" smtClean="0"/>
              <a:t>(22) – JERUSALEM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“THE BURDENS OF THE NATIONS”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(13-14; 21) – BABYLON</a:t>
            </a:r>
          </a:p>
          <a:p>
            <a:pPr marL="0" indent="0">
              <a:buNone/>
            </a:pPr>
            <a:r>
              <a:rPr lang="en-US" dirty="0" smtClean="0"/>
              <a:t>(14:28+) -- </a:t>
            </a:r>
            <a:r>
              <a:rPr lang="en-US" dirty="0"/>
              <a:t>P</a:t>
            </a:r>
            <a:r>
              <a:rPr lang="en-US" dirty="0" smtClean="0"/>
              <a:t>HILISTIA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(15-16) – MOAB</a:t>
            </a:r>
          </a:p>
          <a:p>
            <a:pPr marL="0" indent="0">
              <a:buNone/>
            </a:pPr>
            <a:r>
              <a:rPr lang="en-US" dirty="0" smtClean="0"/>
              <a:t>(17) – SYRIA (DAMASCUS)</a:t>
            </a:r>
          </a:p>
          <a:p>
            <a:pPr marL="0" indent="0">
              <a:buNone/>
            </a:pPr>
            <a:r>
              <a:rPr lang="en-US" dirty="0" smtClean="0"/>
              <a:t>(18) – ETHIOPIA</a:t>
            </a:r>
          </a:p>
          <a:p>
            <a:pPr marL="0" indent="0">
              <a:buNone/>
            </a:pPr>
            <a:r>
              <a:rPr lang="en-US" dirty="0" smtClean="0"/>
              <a:t>(19-20) – EGYPT</a:t>
            </a:r>
          </a:p>
          <a:p>
            <a:pPr marL="0" indent="0">
              <a:buNone/>
            </a:pPr>
            <a:r>
              <a:rPr lang="en-US" dirty="0" smtClean="0"/>
              <a:t>(22) – JERUSALEM</a:t>
            </a:r>
          </a:p>
          <a:p>
            <a:pPr marL="0" indent="0">
              <a:buNone/>
            </a:pPr>
            <a:r>
              <a:rPr lang="en-US" dirty="0" smtClean="0"/>
              <a:t>(23) -- TYRE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290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ISAIAH 13-23</vt:lpstr>
      <vt:lpstr>“THE BURDENS OF THE NATIONS”</vt:lpstr>
      <vt:lpstr>“THE BURDENS OF THE NATIONS”</vt:lpstr>
      <vt:lpstr>“THE BURDENS OF THE NATIONS”</vt:lpstr>
      <vt:lpstr>“THE BURDENS OF THE NATIONS”</vt:lpstr>
      <vt:lpstr>“THE BURDENS OF THE NATIONS”</vt:lpstr>
      <vt:lpstr>“THE BURDENS OF THE NATIONS”</vt:lpstr>
      <vt:lpstr>“THE BURDENS OF THE NATIONS”</vt:lpstr>
      <vt:lpstr>“THE BURDENS OF THE NATIONS”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129</cp:revision>
  <dcterms:created xsi:type="dcterms:W3CDTF">2015-11-19T20:49:09Z</dcterms:created>
  <dcterms:modified xsi:type="dcterms:W3CDTF">2018-06-28T19:13:20Z</dcterms:modified>
</cp:coreProperties>
</file>