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9" r:id="rId4"/>
    <p:sldId id="298" r:id="rId5"/>
    <p:sldId id="297" r:id="rId6"/>
    <p:sldId id="300" r:id="rId7"/>
    <p:sldId id="301" r:id="rId8"/>
    <p:sldId id="30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9"/>
            <p14:sldId id="298"/>
            <p14:sldId id="297"/>
            <p14:sldId id="300"/>
            <p14:sldId id="301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A CHARACTER STUDY:</a:t>
            </a:r>
            <a:br>
              <a:rPr lang="en-US" sz="6000" b="1" dirty="0" smtClean="0"/>
            </a:br>
            <a:r>
              <a:rPr lang="en-US" sz="6000" b="1" dirty="0" smtClean="0"/>
              <a:t>ASA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ASA’S BEGINNING: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OVERCAME WICKED UPBRINGING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CHRON. 12:14; 14:2; 15:16+)  (I KI. 15:3)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ASA’S BEGINNING: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OVERCAME WICKED UPBRINGING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REMOVED IDOLATRY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CHRON. 14:3-5)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ASA’S BEGINNING: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OVERCAME WICKED UPBRINGING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REMOVED IDOLATRY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PLACED TRUST IN GOD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CHRON. 14:11-12)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ASA’S BEGINNING: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OVERCAME WICKED UPBRINGING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REMOVED IDOLATRY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PLACED TRUST IN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LISTENED TO GOD – (II CHRON. 15:1+)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REMINDER TO ENDURE/PERSEVERE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TIM. 4:6-8)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REMINDER TO ENDURE/PERSEVERE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REMINDER TO STAY ACTIVE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REMINDER TO ENDURE/PERSEVERE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REMINDER TO STAY ACTIVE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REMINDER OF COMMITTMENT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78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CHARACTER STUDY: ASA</vt:lpstr>
      <vt:lpstr>ASA’S BEGINNING:</vt:lpstr>
      <vt:lpstr>ASA’S BEGINNING:</vt:lpstr>
      <vt:lpstr>ASA’S BEGINNING:</vt:lpstr>
      <vt:lpstr>ASA’S BEGINNING: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128</cp:revision>
  <dcterms:created xsi:type="dcterms:W3CDTF">2015-11-19T20:49:09Z</dcterms:created>
  <dcterms:modified xsi:type="dcterms:W3CDTF">2018-06-20T22:27:38Z</dcterms:modified>
</cp:coreProperties>
</file>