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2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5"/>
            <p14:sldId id="292"/>
            <p14:sldId id="295"/>
            <p14:sldId id="294"/>
            <p14:sldId id="29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GRACE MISUNDERSTOOD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GRACE MISUNDERSTOOD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NOT BE UNIVERSALLY EXTENDED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(HEB. 3 &amp; 4)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75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GRACE MISUNDERSTOOD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NOT BE UNIVERSALLY EXTENDED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IN GRACE DOES NOT MEAN ALWAYS IN GRACE – (GAL. 5:1, 4)  (ACTS 8:12+; 13:43)</a:t>
            </a:r>
          </a:p>
          <a:p>
            <a:pPr marL="400050" lvl="1" indent="0">
              <a:buNone/>
            </a:pPr>
            <a:r>
              <a:rPr lang="en-US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0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GRACE MISUNDERSTOOD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NOT BE UNIVERSALLY EXTENDED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IN GRACE DOES NOT MEAN ALWAYS IN GRACE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GRACE DOES NOT GIVE PERMISSION TO SIN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6:1-2)  (EPH. 4:25+)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0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GRACE MISUNDERSTOOD</a:t>
            </a:r>
            <a:r>
              <a:rPr lang="en-US" u="sng" dirty="0" smtClean="0"/>
              <a:t>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WILL NOT BE UNIVERSALLY EXTENDED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ONCE IN GRACE DOES NOT MEAN ALWAYS IN GRACE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GRACE DOES NOT GIVE PERMISSION TO SIN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GRACE IS LINKED TO WORKS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(GEN. 6:22)  (JOSH. 6:2)  (II KI. </a:t>
            </a:r>
            <a:r>
              <a:rPr lang="en-US" smtClean="0"/>
              <a:t>5)  (ACTS 2:36+)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01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105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GRACE MISUNDERSTOOD</vt:lpstr>
      <vt:lpstr>GRACE MISUNDERSTOOD:</vt:lpstr>
      <vt:lpstr>GRACE MISUNDERSTOOD:</vt:lpstr>
      <vt:lpstr>GRACE MISUNDERSTOOD:</vt:lpstr>
      <vt:lpstr>GRACE MISUNDERSTOOD: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William Randolph</cp:lastModifiedBy>
  <cp:revision>126</cp:revision>
  <dcterms:created xsi:type="dcterms:W3CDTF">2015-11-19T20:45:57Z</dcterms:created>
  <dcterms:modified xsi:type="dcterms:W3CDTF">2018-06-13T13:31:20Z</dcterms:modified>
</cp:coreProperties>
</file>