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8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6"/>
            <p14:sldId id="298"/>
            <p14:sldId id="2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08" y="-5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THE IMPORTANCE OF GRACE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IMPORTANCE OF GROWTH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SPIRITUAL BIRTH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9:1-6)  (GAL. 6:14)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IMPORTANCE OF GROWTH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SPIRITUAL BIRTH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SPIRITUAL GROWTH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2:8-10)  (I COR. 4:7; 15:10)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12:6-8)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70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IMPORTANCE OF GROWTH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SPIRITUAL BIRTH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SPIRITUAL GROWTH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SPIRITUAL HOPES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PET. 1:13)  (I COR. 15:35+)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70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31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IMPORTANCE OF GRACE</vt:lpstr>
      <vt:lpstr>THE IMPORTANCE OF GROWTH:</vt:lpstr>
      <vt:lpstr>THE IMPORTANCE OF GROWTH:</vt:lpstr>
      <vt:lpstr>THE IMPORTANCE OF GROWTH: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William Randolph</cp:lastModifiedBy>
  <cp:revision>127</cp:revision>
  <dcterms:created xsi:type="dcterms:W3CDTF">2015-11-19T20:49:09Z</dcterms:created>
  <dcterms:modified xsi:type="dcterms:W3CDTF">2018-06-13T13:25:39Z</dcterms:modified>
</cp:coreProperties>
</file>